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60" r:id="rId1"/>
  </p:sldMasterIdLst>
  <p:notesMasterIdLst>
    <p:notesMasterId r:id="rId17"/>
  </p:notesMasterIdLst>
  <p:sldIdLst>
    <p:sldId id="256" r:id="rId2"/>
    <p:sldId id="261" r:id="rId3"/>
    <p:sldId id="295" r:id="rId4"/>
    <p:sldId id="284" r:id="rId5"/>
    <p:sldId id="296" r:id="rId6"/>
    <p:sldId id="259" r:id="rId7"/>
    <p:sldId id="262" r:id="rId8"/>
    <p:sldId id="290" r:id="rId9"/>
    <p:sldId id="298" r:id="rId10"/>
    <p:sldId id="293" r:id="rId11"/>
    <p:sldId id="291" r:id="rId12"/>
    <p:sldId id="292" r:id="rId13"/>
    <p:sldId id="279" r:id="rId14"/>
    <p:sldId id="281" r:id="rId15"/>
    <p:sldId id="282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4967F61-0FC4-DB45-BB6A-734EDBB28434}">
          <p14:sldIdLst>
            <p14:sldId id="256"/>
            <p14:sldId id="261"/>
            <p14:sldId id="295"/>
            <p14:sldId id="284"/>
            <p14:sldId id="296"/>
            <p14:sldId id="259"/>
            <p14:sldId id="262"/>
            <p14:sldId id="290"/>
            <p14:sldId id="298"/>
            <p14:sldId id="293"/>
            <p14:sldId id="291"/>
            <p14:sldId id="292"/>
            <p14:sldId id="279"/>
          </p14:sldIdLst>
        </p14:section>
        <p14:section name="Resources" id="{5B42ECE0-6DD5-4344-A808-95F7A752FE94}">
          <p14:sldIdLst>
            <p14:sldId id="281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505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58898D-41ED-4750-A92B-90DC732A2D32}">
  <a:tblStyle styleId="{F058898D-41ED-4750-A92B-90DC732A2D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80"/>
    <p:restoredTop sz="94558"/>
  </p:normalViewPr>
  <p:slideViewPr>
    <p:cSldViewPr snapToGrid="0" snapToObjects="1">
      <p:cViewPr varScale="1">
        <p:scale>
          <a:sx n="159" d="100"/>
          <a:sy n="159" d="100"/>
        </p:scale>
        <p:origin x="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tiff>
</file>

<file path=ppt/media/image4.jp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136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707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871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107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292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8157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6978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136135"/>
            <a:ext cx="1085915" cy="1007345"/>
          </a:xfrm>
          <a:custGeom>
            <a:avLst/>
            <a:gdLst/>
            <a:ahLst/>
            <a:cxnLst/>
            <a:rect l="l" t="t" r="r" b="b"/>
            <a:pathLst>
              <a:path w="11195" h="10385" extrusionOk="0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936023" cy="2500369"/>
          </a:xfrm>
          <a:custGeom>
            <a:avLst/>
            <a:gdLst/>
            <a:ahLst/>
            <a:cxnLst/>
            <a:rect l="l" t="t" r="r" b="b"/>
            <a:pathLst>
              <a:path w="19959" h="25777" extrusionOk="0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21665" y="0"/>
            <a:ext cx="971649" cy="84302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4918075" y="1991850"/>
            <a:ext cx="395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235802" y="2802078"/>
            <a:ext cx="1905613" cy="1255536"/>
          </a:xfrm>
          <a:custGeom>
            <a:avLst/>
            <a:gdLst/>
            <a:ahLst/>
            <a:cxnLst/>
            <a:rect l="l" t="t" r="r" b="b"/>
            <a:pathLst>
              <a:path w="19646" h="12944" extrusionOk="0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4136091"/>
            <a:ext cx="1085984" cy="1007319"/>
          </a:xfrm>
          <a:custGeom>
            <a:avLst/>
            <a:gdLst/>
            <a:ahLst/>
            <a:cxnLst/>
            <a:rect l="l" t="t" r="r" b="b"/>
            <a:pathLst>
              <a:path w="11196" h="10385" extrusionOk="0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1B148"/>
              </a:solidFill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1936070" cy="2500305"/>
          </a:xfrm>
          <a:custGeom>
            <a:avLst/>
            <a:gdLst/>
            <a:ahLst/>
            <a:cxnLst/>
            <a:rect l="l" t="t" r="r" b="b"/>
            <a:pathLst>
              <a:path w="19960" h="25777" extrusionOk="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1B148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221739" y="0"/>
            <a:ext cx="971624" cy="843005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1B148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680587" y="3914645"/>
            <a:ext cx="1491337" cy="1228764"/>
          </a:xfrm>
          <a:custGeom>
            <a:avLst/>
            <a:gdLst/>
            <a:ahLst/>
            <a:cxnLst/>
            <a:rect l="l" t="t" r="r" b="b"/>
            <a:pathLst>
              <a:path w="15375" h="12668" extrusionOk="0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5349175" y="1964350"/>
            <a:ext cx="310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5349175" y="3221054"/>
            <a:ext cx="310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0138" y="14729"/>
                </a:moveTo>
                <a:lnTo>
                  <a:pt x="40211" y="15411"/>
                </a:lnTo>
                <a:lnTo>
                  <a:pt x="40303" y="16239"/>
                </a:lnTo>
                <a:lnTo>
                  <a:pt x="40395" y="17325"/>
                </a:lnTo>
                <a:lnTo>
                  <a:pt x="40469" y="18633"/>
                </a:lnTo>
                <a:lnTo>
                  <a:pt x="40543" y="20161"/>
                </a:lnTo>
                <a:lnTo>
                  <a:pt x="40561" y="20989"/>
                </a:lnTo>
                <a:lnTo>
                  <a:pt x="40579" y="21855"/>
                </a:lnTo>
                <a:lnTo>
                  <a:pt x="40561" y="22738"/>
                </a:lnTo>
                <a:lnTo>
                  <a:pt x="40561" y="23659"/>
                </a:lnTo>
                <a:lnTo>
                  <a:pt x="40524" y="24616"/>
                </a:lnTo>
                <a:lnTo>
                  <a:pt x="40469" y="25574"/>
                </a:lnTo>
                <a:lnTo>
                  <a:pt x="40395" y="26568"/>
                </a:lnTo>
                <a:lnTo>
                  <a:pt x="40303" y="27562"/>
                </a:lnTo>
                <a:lnTo>
                  <a:pt x="40193" y="28556"/>
                </a:lnTo>
                <a:lnTo>
                  <a:pt x="40064" y="29569"/>
                </a:lnTo>
                <a:lnTo>
                  <a:pt x="39880" y="30563"/>
                </a:lnTo>
                <a:lnTo>
                  <a:pt x="39696" y="31558"/>
                </a:lnTo>
                <a:lnTo>
                  <a:pt x="39475" y="32552"/>
                </a:lnTo>
                <a:lnTo>
                  <a:pt x="39217" y="33528"/>
                </a:lnTo>
                <a:lnTo>
                  <a:pt x="38922" y="34485"/>
                </a:lnTo>
                <a:lnTo>
                  <a:pt x="38591" y="35424"/>
                </a:lnTo>
                <a:lnTo>
                  <a:pt x="38407" y="35884"/>
                </a:lnTo>
                <a:lnTo>
                  <a:pt x="38223" y="36326"/>
                </a:lnTo>
                <a:lnTo>
                  <a:pt x="38039" y="36768"/>
                </a:lnTo>
                <a:lnTo>
                  <a:pt x="37818" y="37210"/>
                </a:lnTo>
                <a:lnTo>
                  <a:pt x="37597" y="37633"/>
                </a:lnTo>
                <a:lnTo>
                  <a:pt x="37376" y="38038"/>
                </a:lnTo>
                <a:lnTo>
                  <a:pt x="37136" y="38444"/>
                </a:lnTo>
                <a:lnTo>
                  <a:pt x="36897" y="38849"/>
                </a:lnTo>
                <a:lnTo>
                  <a:pt x="36621" y="39235"/>
                </a:lnTo>
                <a:lnTo>
                  <a:pt x="36363" y="39585"/>
                </a:lnTo>
                <a:lnTo>
                  <a:pt x="36087" y="39953"/>
                </a:lnTo>
                <a:lnTo>
                  <a:pt x="35811" y="40285"/>
                </a:lnTo>
                <a:lnTo>
                  <a:pt x="35516" y="40598"/>
                </a:lnTo>
                <a:lnTo>
                  <a:pt x="35222" y="40911"/>
                </a:lnTo>
                <a:lnTo>
                  <a:pt x="34927" y="41205"/>
                </a:lnTo>
                <a:lnTo>
                  <a:pt x="34614" y="41500"/>
                </a:lnTo>
                <a:lnTo>
                  <a:pt x="34301" y="41758"/>
                </a:lnTo>
                <a:lnTo>
                  <a:pt x="33988" y="42015"/>
                </a:lnTo>
                <a:lnTo>
                  <a:pt x="33675" y="42255"/>
                </a:lnTo>
                <a:lnTo>
                  <a:pt x="33344" y="42494"/>
                </a:lnTo>
                <a:lnTo>
                  <a:pt x="33012" y="42715"/>
                </a:lnTo>
                <a:lnTo>
                  <a:pt x="32681" y="42918"/>
                </a:lnTo>
                <a:lnTo>
                  <a:pt x="32349" y="43102"/>
                </a:lnTo>
                <a:lnTo>
                  <a:pt x="32018" y="43286"/>
                </a:lnTo>
                <a:lnTo>
                  <a:pt x="31337" y="43636"/>
                </a:lnTo>
                <a:lnTo>
                  <a:pt x="30656" y="43930"/>
                </a:lnTo>
                <a:lnTo>
                  <a:pt x="29956" y="44188"/>
                </a:lnTo>
                <a:lnTo>
                  <a:pt x="29275" y="44409"/>
                </a:lnTo>
                <a:lnTo>
                  <a:pt x="28593" y="44593"/>
                </a:lnTo>
                <a:lnTo>
                  <a:pt x="27912" y="44740"/>
                </a:lnTo>
                <a:lnTo>
                  <a:pt x="27249" y="44869"/>
                </a:lnTo>
                <a:lnTo>
                  <a:pt x="26605" y="44961"/>
                </a:lnTo>
                <a:lnTo>
                  <a:pt x="25961" y="45035"/>
                </a:lnTo>
                <a:lnTo>
                  <a:pt x="25335" y="45090"/>
                </a:lnTo>
                <a:lnTo>
                  <a:pt x="24745" y="45127"/>
                </a:lnTo>
                <a:lnTo>
                  <a:pt x="24175" y="45145"/>
                </a:lnTo>
                <a:lnTo>
                  <a:pt x="23622" y="45145"/>
                </a:lnTo>
                <a:lnTo>
                  <a:pt x="23125" y="45127"/>
                </a:lnTo>
                <a:lnTo>
                  <a:pt x="22205" y="45072"/>
                </a:lnTo>
                <a:lnTo>
                  <a:pt x="21450" y="44998"/>
                </a:lnTo>
                <a:lnTo>
                  <a:pt x="20879" y="44924"/>
                </a:lnTo>
                <a:lnTo>
                  <a:pt x="20400" y="44851"/>
                </a:lnTo>
                <a:lnTo>
                  <a:pt x="20124" y="44427"/>
                </a:lnTo>
                <a:lnTo>
                  <a:pt x="19829" y="43949"/>
                </a:lnTo>
                <a:lnTo>
                  <a:pt x="19461" y="43286"/>
                </a:lnTo>
                <a:lnTo>
                  <a:pt x="19038" y="42457"/>
                </a:lnTo>
                <a:lnTo>
                  <a:pt x="18835" y="41997"/>
                </a:lnTo>
                <a:lnTo>
                  <a:pt x="18614" y="41500"/>
                </a:lnTo>
                <a:lnTo>
                  <a:pt x="18393" y="40966"/>
                </a:lnTo>
                <a:lnTo>
                  <a:pt x="18191" y="40414"/>
                </a:lnTo>
                <a:lnTo>
                  <a:pt x="17988" y="39824"/>
                </a:lnTo>
                <a:lnTo>
                  <a:pt x="17804" y="39198"/>
                </a:lnTo>
                <a:lnTo>
                  <a:pt x="17638" y="38572"/>
                </a:lnTo>
                <a:lnTo>
                  <a:pt x="17491" y="37910"/>
                </a:lnTo>
                <a:lnTo>
                  <a:pt x="17362" y="37228"/>
                </a:lnTo>
                <a:lnTo>
                  <a:pt x="17252" y="36529"/>
                </a:lnTo>
                <a:lnTo>
                  <a:pt x="17178" y="35811"/>
                </a:lnTo>
                <a:lnTo>
                  <a:pt x="17141" y="35074"/>
                </a:lnTo>
                <a:lnTo>
                  <a:pt x="17141" y="34338"/>
                </a:lnTo>
                <a:lnTo>
                  <a:pt x="17178" y="33564"/>
                </a:lnTo>
                <a:lnTo>
                  <a:pt x="17215" y="33196"/>
                </a:lnTo>
                <a:lnTo>
                  <a:pt x="17252" y="32810"/>
                </a:lnTo>
                <a:lnTo>
                  <a:pt x="17307" y="32423"/>
                </a:lnTo>
                <a:lnTo>
                  <a:pt x="17381" y="32036"/>
                </a:lnTo>
                <a:lnTo>
                  <a:pt x="17473" y="31650"/>
                </a:lnTo>
                <a:lnTo>
                  <a:pt x="17565" y="31245"/>
                </a:lnTo>
                <a:lnTo>
                  <a:pt x="17675" y="30858"/>
                </a:lnTo>
                <a:lnTo>
                  <a:pt x="17786" y="30471"/>
                </a:lnTo>
                <a:lnTo>
                  <a:pt x="17933" y="30066"/>
                </a:lnTo>
                <a:lnTo>
                  <a:pt x="18080" y="29680"/>
                </a:lnTo>
                <a:lnTo>
                  <a:pt x="18246" y="29293"/>
                </a:lnTo>
                <a:lnTo>
                  <a:pt x="18430" y="28888"/>
                </a:lnTo>
                <a:lnTo>
                  <a:pt x="18614" y="28501"/>
                </a:lnTo>
                <a:lnTo>
                  <a:pt x="18835" y="28115"/>
                </a:lnTo>
                <a:lnTo>
                  <a:pt x="19056" y="27710"/>
                </a:lnTo>
                <a:lnTo>
                  <a:pt x="19314" y="27323"/>
                </a:lnTo>
                <a:lnTo>
                  <a:pt x="19572" y="26936"/>
                </a:lnTo>
                <a:lnTo>
                  <a:pt x="19848" y="26550"/>
                </a:lnTo>
                <a:lnTo>
                  <a:pt x="20142" y="26181"/>
                </a:lnTo>
                <a:lnTo>
                  <a:pt x="20437" y="25813"/>
                </a:lnTo>
                <a:lnTo>
                  <a:pt x="20750" y="25445"/>
                </a:lnTo>
                <a:lnTo>
                  <a:pt x="21081" y="25095"/>
                </a:lnTo>
                <a:lnTo>
                  <a:pt x="21413" y="24745"/>
                </a:lnTo>
                <a:lnTo>
                  <a:pt x="21763" y="24395"/>
                </a:lnTo>
                <a:lnTo>
                  <a:pt x="22499" y="23714"/>
                </a:lnTo>
                <a:lnTo>
                  <a:pt x="23254" y="23070"/>
                </a:lnTo>
                <a:lnTo>
                  <a:pt x="24046" y="22444"/>
                </a:lnTo>
                <a:lnTo>
                  <a:pt x="24856" y="21855"/>
                </a:lnTo>
                <a:lnTo>
                  <a:pt x="25703" y="21265"/>
                </a:lnTo>
                <a:lnTo>
                  <a:pt x="26550" y="20713"/>
                </a:lnTo>
                <a:lnTo>
                  <a:pt x="27415" y="20179"/>
                </a:lnTo>
                <a:lnTo>
                  <a:pt x="28299" y="19682"/>
                </a:lnTo>
                <a:lnTo>
                  <a:pt x="29164" y="19203"/>
                </a:lnTo>
                <a:lnTo>
                  <a:pt x="30048" y="18743"/>
                </a:lnTo>
                <a:lnTo>
                  <a:pt x="30913" y="18320"/>
                </a:lnTo>
                <a:lnTo>
                  <a:pt x="31760" y="17896"/>
                </a:lnTo>
                <a:lnTo>
                  <a:pt x="32607" y="17528"/>
                </a:lnTo>
                <a:lnTo>
                  <a:pt x="33417" y="17160"/>
                </a:lnTo>
                <a:lnTo>
                  <a:pt x="34209" y="16828"/>
                </a:lnTo>
                <a:lnTo>
                  <a:pt x="34982" y="16515"/>
                </a:lnTo>
                <a:lnTo>
                  <a:pt x="36400" y="15963"/>
                </a:lnTo>
                <a:lnTo>
                  <a:pt x="37652" y="15521"/>
                </a:lnTo>
                <a:lnTo>
                  <a:pt x="38683" y="15171"/>
                </a:lnTo>
                <a:lnTo>
                  <a:pt x="39456" y="14913"/>
                </a:lnTo>
                <a:lnTo>
                  <a:pt x="40138" y="14729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528548" y="1071451"/>
            <a:ext cx="1164582" cy="1832524"/>
          </a:xfrm>
          <a:custGeom>
            <a:avLst/>
            <a:gdLst/>
            <a:ahLst/>
            <a:cxnLst/>
            <a:rect l="l" t="t" r="r" b="b"/>
            <a:pathLst>
              <a:path w="12006" h="18892" extrusionOk="0">
                <a:moveTo>
                  <a:pt x="2063" y="1"/>
                </a:moveTo>
                <a:lnTo>
                  <a:pt x="1934" y="369"/>
                </a:lnTo>
                <a:lnTo>
                  <a:pt x="1768" y="793"/>
                </a:lnTo>
                <a:lnTo>
                  <a:pt x="1584" y="1363"/>
                </a:lnTo>
                <a:lnTo>
                  <a:pt x="1345" y="2063"/>
                </a:lnTo>
                <a:lnTo>
                  <a:pt x="1106" y="2873"/>
                </a:lnTo>
                <a:lnTo>
                  <a:pt x="866" y="3794"/>
                </a:lnTo>
                <a:lnTo>
                  <a:pt x="627" y="4770"/>
                </a:lnTo>
                <a:lnTo>
                  <a:pt x="406" y="5819"/>
                </a:lnTo>
                <a:lnTo>
                  <a:pt x="314" y="6353"/>
                </a:lnTo>
                <a:lnTo>
                  <a:pt x="222" y="6905"/>
                </a:lnTo>
                <a:lnTo>
                  <a:pt x="148" y="7458"/>
                </a:lnTo>
                <a:lnTo>
                  <a:pt x="93" y="8028"/>
                </a:lnTo>
                <a:lnTo>
                  <a:pt x="38" y="8599"/>
                </a:lnTo>
                <a:lnTo>
                  <a:pt x="19" y="9152"/>
                </a:lnTo>
                <a:lnTo>
                  <a:pt x="1" y="9722"/>
                </a:lnTo>
                <a:lnTo>
                  <a:pt x="1" y="10275"/>
                </a:lnTo>
                <a:lnTo>
                  <a:pt x="38" y="10845"/>
                </a:lnTo>
                <a:lnTo>
                  <a:pt x="93" y="11379"/>
                </a:lnTo>
                <a:lnTo>
                  <a:pt x="167" y="11932"/>
                </a:lnTo>
                <a:lnTo>
                  <a:pt x="259" y="12447"/>
                </a:lnTo>
                <a:lnTo>
                  <a:pt x="388" y="12963"/>
                </a:lnTo>
                <a:lnTo>
                  <a:pt x="535" y="13478"/>
                </a:lnTo>
                <a:lnTo>
                  <a:pt x="682" y="13865"/>
                </a:lnTo>
                <a:lnTo>
                  <a:pt x="848" y="14233"/>
                </a:lnTo>
                <a:lnTo>
                  <a:pt x="1032" y="14583"/>
                </a:lnTo>
                <a:lnTo>
                  <a:pt x="1216" y="14914"/>
                </a:lnTo>
                <a:lnTo>
                  <a:pt x="1419" y="15227"/>
                </a:lnTo>
                <a:lnTo>
                  <a:pt x="1640" y="15522"/>
                </a:lnTo>
                <a:lnTo>
                  <a:pt x="1860" y="15798"/>
                </a:lnTo>
                <a:lnTo>
                  <a:pt x="2100" y="16074"/>
                </a:lnTo>
                <a:lnTo>
                  <a:pt x="2339" y="16314"/>
                </a:lnTo>
                <a:lnTo>
                  <a:pt x="2597" y="16553"/>
                </a:lnTo>
                <a:lnTo>
                  <a:pt x="2855" y="16774"/>
                </a:lnTo>
                <a:lnTo>
                  <a:pt x="3112" y="16995"/>
                </a:lnTo>
                <a:lnTo>
                  <a:pt x="3389" y="17179"/>
                </a:lnTo>
                <a:lnTo>
                  <a:pt x="3665" y="17363"/>
                </a:lnTo>
                <a:lnTo>
                  <a:pt x="3941" y="17529"/>
                </a:lnTo>
                <a:lnTo>
                  <a:pt x="4217" y="17695"/>
                </a:lnTo>
                <a:lnTo>
                  <a:pt x="4770" y="17971"/>
                </a:lnTo>
                <a:lnTo>
                  <a:pt x="5322" y="18192"/>
                </a:lnTo>
                <a:lnTo>
                  <a:pt x="5856" y="18394"/>
                </a:lnTo>
                <a:lnTo>
                  <a:pt x="6371" y="18542"/>
                </a:lnTo>
                <a:lnTo>
                  <a:pt x="6850" y="18670"/>
                </a:lnTo>
                <a:lnTo>
                  <a:pt x="7292" y="18781"/>
                </a:lnTo>
                <a:lnTo>
                  <a:pt x="7679" y="18836"/>
                </a:lnTo>
                <a:lnTo>
                  <a:pt x="8010" y="18891"/>
                </a:lnTo>
                <a:lnTo>
                  <a:pt x="4015" y="5727"/>
                </a:lnTo>
                <a:lnTo>
                  <a:pt x="9041" y="18560"/>
                </a:lnTo>
                <a:lnTo>
                  <a:pt x="9262" y="18321"/>
                </a:lnTo>
                <a:lnTo>
                  <a:pt x="9538" y="18026"/>
                </a:lnTo>
                <a:lnTo>
                  <a:pt x="9814" y="17695"/>
                </a:lnTo>
                <a:lnTo>
                  <a:pt x="10109" y="17290"/>
                </a:lnTo>
                <a:lnTo>
                  <a:pt x="10422" y="16866"/>
                </a:lnTo>
                <a:lnTo>
                  <a:pt x="10735" y="16369"/>
                </a:lnTo>
                <a:lnTo>
                  <a:pt x="11029" y="15853"/>
                </a:lnTo>
                <a:lnTo>
                  <a:pt x="11287" y="15283"/>
                </a:lnTo>
                <a:lnTo>
                  <a:pt x="11416" y="14988"/>
                </a:lnTo>
                <a:lnTo>
                  <a:pt x="11527" y="14693"/>
                </a:lnTo>
                <a:lnTo>
                  <a:pt x="11637" y="14362"/>
                </a:lnTo>
                <a:lnTo>
                  <a:pt x="11729" y="14049"/>
                </a:lnTo>
                <a:lnTo>
                  <a:pt x="11821" y="13718"/>
                </a:lnTo>
                <a:lnTo>
                  <a:pt x="11895" y="13386"/>
                </a:lnTo>
                <a:lnTo>
                  <a:pt x="11950" y="13036"/>
                </a:lnTo>
                <a:lnTo>
                  <a:pt x="11987" y="12687"/>
                </a:lnTo>
                <a:lnTo>
                  <a:pt x="12005" y="12318"/>
                </a:lnTo>
                <a:lnTo>
                  <a:pt x="12005" y="11950"/>
                </a:lnTo>
                <a:lnTo>
                  <a:pt x="12005" y="11582"/>
                </a:lnTo>
                <a:lnTo>
                  <a:pt x="11968" y="11214"/>
                </a:lnTo>
                <a:lnTo>
                  <a:pt x="11913" y="10827"/>
                </a:lnTo>
                <a:lnTo>
                  <a:pt x="11821" y="10440"/>
                </a:lnTo>
                <a:lnTo>
                  <a:pt x="11729" y="10035"/>
                </a:lnTo>
                <a:lnTo>
                  <a:pt x="11600" y="9649"/>
                </a:lnTo>
                <a:lnTo>
                  <a:pt x="11416" y="9152"/>
                </a:lnTo>
                <a:lnTo>
                  <a:pt x="11195" y="8673"/>
                </a:lnTo>
                <a:lnTo>
                  <a:pt x="10956" y="8194"/>
                </a:lnTo>
                <a:lnTo>
                  <a:pt x="10680" y="7715"/>
                </a:lnTo>
                <a:lnTo>
                  <a:pt x="10367" y="7255"/>
                </a:lnTo>
                <a:lnTo>
                  <a:pt x="10054" y="6813"/>
                </a:lnTo>
                <a:lnTo>
                  <a:pt x="9704" y="6353"/>
                </a:lnTo>
                <a:lnTo>
                  <a:pt x="9354" y="5930"/>
                </a:lnTo>
                <a:lnTo>
                  <a:pt x="8967" y="5506"/>
                </a:lnTo>
                <a:lnTo>
                  <a:pt x="8581" y="5083"/>
                </a:lnTo>
                <a:lnTo>
                  <a:pt x="8194" y="4678"/>
                </a:lnTo>
                <a:lnTo>
                  <a:pt x="7789" y="4291"/>
                </a:lnTo>
                <a:lnTo>
                  <a:pt x="7384" y="3904"/>
                </a:lnTo>
                <a:lnTo>
                  <a:pt x="6979" y="3536"/>
                </a:lnTo>
                <a:lnTo>
                  <a:pt x="6150" y="2855"/>
                </a:lnTo>
                <a:lnTo>
                  <a:pt x="5359" y="2229"/>
                </a:lnTo>
                <a:lnTo>
                  <a:pt x="4604" y="1676"/>
                </a:lnTo>
                <a:lnTo>
                  <a:pt x="3923" y="1179"/>
                </a:lnTo>
                <a:lnTo>
                  <a:pt x="3297" y="774"/>
                </a:lnTo>
                <a:lnTo>
                  <a:pt x="2799" y="443"/>
                </a:lnTo>
                <a:lnTo>
                  <a:pt x="2413" y="204"/>
                </a:lnTo>
                <a:lnTo>
                  <a:pt x="2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1192991" y="0"/>
            <a:ext cx="2343229" cy="1357321"/>
          </a:xfrm>
          <a:custGeom>
            <a:avLst/>
            <a:gdLst/>
            <a:ahLst/>
            <a:cxnLst/>
            <a:rect l="l" t="t" r="r" b="b"/>
            <a:pathLst>
              <a:path w="24157" h="13993" extrusionOk="0">
                <a:moveTo>
                  <a:pt x="147" y="0"/>
                </a:moveTo>
                <a:lnTo>
                  <a:pt x="92" y="479"/>
                </a:lnTo>
                <a:lnTo>
                  <a:pt x="37" y="939"/>
                </a:lnTo>
                <a:lnTo>
                  <a:pt x="18" y="1436"/>
                </a:lnTo>
                <a:lnTo>
                  <a:pt x="0" y="1915"/>
                </a:lnTo>
                <a:lnTo>
                  <a:pt x="18" y="2541"/>
                </a:lnTo>
                <a:lnTo>
                  <a:pt x="55" y="3148"/>
                </a:lnTo>
                <a:lnTo>
                  <a:pt x="147" y="3756"/>
                </a:lnTo>
                <a:lnTo>
                  <a:pt x="239" y="4345"/>
                </a:lnTo>
                <a:lnTo>
                  <a:pt x="387" y="4934"/>
                </a:lnTo>
                <a:lnTo>
                  <a:pt x="534" y="5505"/>
                </a:lnTo>
                <a:lnTo>
                  <a:pt x="737" y="6076"/>
                </a:lnTo>
                <a:lnTo>
                  <a:pt x="957" y="6610"/>
                </a:lnTo>
                <a:lnTo>
                  <a:pt x="1197" y="7144"/>
                </a:lnTo>
                <a:lnTo>
                  <a:pt x="1455" y="7678"/>
                </a:lnTo>
                <a:lnTo>
                  <a:pt x="1749" y="8175"/>
                </a:lnTo>
                <a:lnTo>
                  <a:pt x="2062" y="8672"/>
                </a:lnTo>
                <a:lnTo>
                  <a:pt x="2394" y="9132"/>
                </a:lnTo>
                <a:lnTo>
                  <a:pt x="2762" y="9592"/>
                </a:lnTo>
                <a:lnTo>
                  <a:pt x="3130" y="10034"/>
                </a:lnTo>
                <a:lnTo>
                  <a:pt x="3535" y="10458"/>
                </a:lnTo>
                <a:lnTo>
                  <a:pt x="3959" y="10863"/>
                </a:lnTo>
                <a:lnTo>
                  <a:pt x="4400" y="11231"/>
                </a:lnTo>
                <a:lnTo>
                  <a:pt x="4861" y="11599"/>
                </a:lnTo>
                <a:lnTo>
                  <a:pt x="5321" y="11931"/>
                </a:lnTo>
                <a:lnTo>
                  <a:pt x="5818" y="12244"/>
                </a:lnTo>
                <a:lnTo>
                  <a:pt x="6315" y="12538"/>
                </a:lnTo>
                <a:lnTo>
                  <a:pt x="6849" y="12796"/>
                </a:lnTo>
                <a:lnTo>
                  <a:pt x="7383" y="13035"/>
                </a:lnTo>
                <a:lnTo>
                  <a:pt x="7917" y="13256"/>
                </a:lnTo>
                <a:lnTo>
                  <a:pt x="8488" y="13459"/>
                </a:lnTo>
                <a:lnTo>
                  <a:pt x="9059" y="13606"/>
                </a:lnTo>
                <a:lnTo>
                  <a:pt x="9648" y="13754"/>
                </a:lnTo>
                <a:lnTo>
                  <a:pt x="10237" y="13846"/>
                </a:lnTo>
                <a:lnTo>
                  <a:pt x="10845" y="13938"/>
                </a:lnTo>
                <a:lnTo>
                  <a:pt x="11452" y="13974"/>
                </a:lnTo>
                <a:lnTo>
                  <a:pt x="12078" y="13993"/>
                </a:lnTo>
                <a:lnTo>
                  <a:pt x="12704" y="13974"/>
                </a:lnTo>
                <a:lnTo>
                  <a:pt x="13312" y="13938"/>
                </a:lnTo>
                <a:lnTo>
                  <a:pt x="13919" y="13846"/>
                </a:lnTo>
                <a:lnTo>
                  <a:pt x="14508" y="13754"/>
                </a:lnTo>
                <a:lnTo>
                  <a:pt x="15098" y="13606"/>
                </a:lnTo>
                <a:lnTo>
                  <a:pt x="15668" y="13459"/>
                </a:lnTo>
                <a:lnTo>
                  <a:pt x="16239" y="13256"/>
                </a:lnTo>
                <a:lnTo>
                  <a:pt x="16773" y="13035"/>
                </a:lnTo>
                <a:lnTo>
                  <a:pt x="17307" y="12796"/>
                </a:lnTo>
                <a:lnTo>
                  <a:pt x="17841" y="12538"/>
                </a:lnTo>
                <a:lnTo>
                  <a:pt x="18338" y="12244"/>
                </a:lnTo>
                <a:lnTo>
                  <a:pt x="18835" y="11931"/>
                </a:lnTo>
                <a:lnTo>
                  <a:pt x="19296" y="11599"/>
                </a:lnTo>
                <a:lnTo>
                  <a:pt x="19756" y="11231"/>
                </a:lnTo>
                <a:lnTo>
                  <a:pt x="20198" y="10863"/>
                </a:lnTo>
                <a:lnTo>
                  <a:pt x="20621" y="10458"/>
                </a:lnTo>
                <a:lnTo>
                  <a:pt x="21026" y="10034"/>
                </a:lnTo>
                <a:lnTo>
                  <a:pt x="21394" y="9592"/>
                </a:lnTo>
                <a:lnTo>
                  <a:pt x="21763" y="9132"/>
                </a:lnTo>
                <a:lnTo>
                  <a:pt x="22094" y="8672"/>
                </a:lnTo>
                <a:lnTo>
                  <a:pt x="22407" y="8175"/>
                </a:lnTo>
                <a:lnTo>
                  <a:pt x="22702" y="7678"/>
                </a:lnTo>
                <a:lnTo>
                  <a:pt x="22959" y="7144"/>
                </a:lnTo>
                <a:lnTo>
                  <a:pt x="23199" y="6610"/>
                </a:lnTo>
                <a:lnTo>
                  <a:pt x="23420" y="6076"/>
                </a:lnTo>
                <a:lnTo>
                  <a:pt x="23622" y="5505"/>
                </a:lnTo>
                <a:lnTo>
                  <a:pt x="23770" y="4934"/>
                </a:lnTo>
                <a:lnTo>
                  <a:pt x="23917" y="4345"/>
                </a:lnTo>
                <a:lnTo>
                  <a:pt x="24009" y="3756"/>
                </a:lnTo>
                <a:lnTo>
                  <a:pt x="24101" y="3148"/>
                </a:lnTo>
                <a:lnTo>
                  <a:pt x="24138" y="2541"/>
                </a:lnTo>
                <a:lnTo>
                  <a:pt x="24156" y="1915"/>
                </a:lnTo>
                <a:lnTo>
                  <a:pt x="24138" y="1436"/>
                </a:lnTo>
                <a:lnTo>
                  <a:pt x="24119" y="939"/>
                </a:lnTo>
                <a:lnTo>
                  <a:pt x="24064" y="479"/>
                </a:lnTo>
                <a:lnTo>
                  <a:pt x="240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0" y="3350346"/>
            <a:ext cx="1257314" cy="1793142"/>
          </a:xfrm>
          <a:custGeom>
            <a:avLst/>
            <a:gdLst/>
            <a:ahLst/>
            <a:cxnLst/>
            <a:rect l="l" t="t" r="r" b="b"/>
            <a:pathLst>
              <a:path w="12962" h="18486" extrusionOk="0">
                <a:moveTo>
                  <a:pt x="2633" y="0"/>
                </a:moveTo>
                <a:lnTo>
                  <a:pt x="2246" y="37"/>
                </a:lnTo>
                <a:lnTo>
                  <a:pt x="1860" y="74"/>
                </a:lnTo>
                <a:lnTo>
                  <a:pt x="1473" y="129"/>
                </a:lnTo>
                <a:lnTo>
                  <a:pt x="1105" y="184"/>
                </a:lnTo>
                <a:lnTo>
                  <a:pt x="718" y="258"/>
                </a:lnTo>
                <a:lnTo>
                  <a:pt x="368" y="368"/>
                </a:lnTo>
                <a:lnTo>
                  <a:pt x="0" y="461"/>
                </a:lnTo>
                <a:lnTo>
                  <a:pt x="0" y="18486"/>
                </a:lnTo>
                <a:lnTo>
                  <a:pt x="8101" y="18486"/>
                </a:lnTo>
                <a:lnTo>
                  <a:pt x="8635" y="18136"/>
                </a:lnTo>
                <a:lnTo>
                  <a:pt x="9151" y="17767"/>
                </a:lnTo>
                <a:lnTo>
                  <a:pt x="9629" y="17362"/>
                </a:lnTo>
                <a:lnTo>
                  <a:pt x="10090" y="16921"/>
                </a:lnTo>
                <a:lnTo>
                  <a:pt x="10513" y="16460"/>
                </a:lnTo>
                <a:lnTo>
                  <a:pt x="10918" y="15982"/>
                </a:lnTo>
                <a:lnTo>
                  <a:pt x="11286" y="15466"/>
                </a:lnTo>
                <a:lnTo>
                  <a:pt x="11618" y="14932"/>
                </a:lnTo>
                <a:lnTo>
                  <a:pt x="11931" y="14361"/>
                </a:lnTo>
                <a:lnTo>
                  <a:pt x="12189" y="13791"/>
                </a:lnTo>
                <a:lnTo>
                  <a:pt x="12428" y="13183"/>
                </a:lnTo>
                <a:lnTo>
                  <a:pt x="12612" y="12557"/>
                </a:lnTo>
                <a:lnTo>
                  <a:pt x="12759" y="11931"/>
                </a:lnTo>
                <a:lnTo>
                  <a:pt x="12870" y="11287"/>
                </a:lnTo>
                <a:lnTo>
                  <a:pt x="12907" y="10955"/>
                </a:lnTo>
                <a:lnTo>
                  <a:pt x="12943" y="10624"/>
                </a:lnTo>
                <a:lnTo>
                  <a:pt x="12962" y="10274"/>
                </a:lnTo>
                <a:lnTo>
                  <a:pt x="12962" y="9943"/>
                </a:lnTo>
                <a:lnTo>
                  <a:pt x="12943" y="9427"/>
                </a:lnTo>
                <a:lnTo>
                  <a:pt x="12907" y="8930"/>
                </a:lnTo>
                <a:lnTo>
                  <a:pt x="12851" y="8433"/>
                </a:lnTo>
                <a:lnTo>
                  <a:pt x="12759" y="7936"/>
                </a:lnTo>
                <a:lnTo>
                  <a:pt x="12649" y="7457"/>
                </a:lnTo>
                <a:lnTo>
                  <a:pt x="12520" y="6978"/>
                </a:lnTo>
                <a:lnTo>
                  <a:pt x="12354" y="6518"/>
                </a:lnTo>
                <a:lnTo>
                  <a:pt x="12189" y="6076"/>
                </a:lnTo>
                <a:lnTo>
                  <a:pt x="11986" y="5634"/>
                </a:lnTo>
                <a:lnTo>
                  <a:pt x="11765" y="5211"/>
                </a:lnTo>
                <a:lnTo>
                  <a:pt x="11526" y="4787"/>
                </a:lnTo>
                <a:lnTo>
                  <a:pt x="11268" y="4382"/>
                </a:lnTo>
                <a:lnTo>
                  <a:pt x="10992" y="3996"/>
                </a:lnTo>
                <a:lnTo>
                  <a:pt x="10697" y="3627"/>
                </a:lnTo>
                <a:lnTo>
                  <a:pt x="10384" y="3259"/>
                </a:lnTo>
                <a:lnTo>
                  <a:pt x="10053" y="2909"/>
                </a:lnTo>
                <a:lnTo>
                  <a:pt x="9703" y="2578"/>
                </a:lnTo>
                <a:lnTo>
                  <a:pt x="9335" y="2265"/>
                </a:lnTo>
                <a:lnTo>
                  <a:pt x="8967" y="1970"/>
                </a:lnTo>
                <a:lnTo>
                  <a:pt x="8580" y="1694"/>
                </a:lnTo>
                <a:lnTo>
                  <a:pt x="8175" y="1436"/>
                </a:lnTo>
                <a:lnTo>
                  <a:pt x="7751" y="1197"/>
                </a:lnTo>
                <a:lnTo>
                  <a:pt x="7328" y="976"/>
                </a:lnTo>
                <a:lnTo>
                  <a:pt x="6886" y="774"/>
                </a:lnTo>
                <a:lnTo>
                  <a:pt x="6444" y="608"/>
                </a:lnTo>
                <a:lnTo>
                  <a:pt x="5984" y="442"/>
                </a:lnTo>
                <a:lnTo>
                  <a:pt x="5505" y="313"/>
                </a:lnTo>
                <a:lnTo>
                  <a:pt x="5026" y="203"/>
                </a:lnTo>
                <a:lnTo>
                  <a:pt x="4529" y="111"/>
                </a:lnTo>
                <a:lnTo>
                  <a:pt x="4032" y="55"/>
                </a:lnTo>
                <a:lnTo>
                  <a:pt x="3535" y="19"/>
                </a:lnTo>
                <a:lnTo>
                  <a:pt x="30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3822000" y="1725900"/>
            <a:ext cx="2361300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6325498" y="1725900"/>
            <a:ext cx="2361300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2427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320075" y="1694182"/>
            <a:ext cx="43668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  <p:sldLayoutId id="2147483661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1001fonts.com/pontano-sans-font.html" TargetMode="External"/><Relationship Id="rId4" Type="http://schemas.openxmlformats.org/officeDocument/2006/relationships/hyperlink" Target="https://www.fontsquirrel.com/fonts/dosi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4918075" y="1991850"/>
            <a:ext cx="395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Lucky Lunches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ctrTitle"/>
          </p:nvPr>
        </p:nvSpPr>
        <p:spPr>
          <a:xfrm>
            <a:off x="5142440" y="994290"/>
            <a:ext cx="379482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2. Listen to </a:t>
            </a:r>
            <a:br>
              <a:rPr lang="en" dirty="0"/>
            </a:br>
            <a:r>
              <a:rPr lang="en" dirty="0"/>
              <a:t>your </a:t>
            </a:r>
            <a:r>
              <a:rPr lang="en-US" dirty="0"/>
              <a:t>intuition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9892E6-4513-254E-94E9-E611BE7BE80C}"/>
              </a:ext>
            </a:extLst>
          </p:cNvPr>
          <p:cNvSpPr txBox="1"/>
          <p:nvPr/>
        </p:nvSpPr>
        <p:spPr>
          <a:xfrm>
            <a:off x="4667068" y="2154090"/>
            <a:ext cx="42701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If someone seems interesting, talk to them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If someone says something interesting, talk to them about it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If you are bored or  uncomfortable, go find someone else to talk to.</a:t>
            </a:r>
          </a:p>
        </p:txBody>
      </p:sp>
    </p:spTree>
    <p:extLst>
      <p:ext uri="{BB962C8B-B14F-4D97-AF65-F5344CB8AC3E}">
        <p14:creationId xmlns:p14="http://schemas.microsoft.com/office/powerpoint/2010/main" val="4502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ctrTitle"/>
          </p:nvPr>
        </p:nvSpPr>
        <p:spPr>
          <a:xfrm>
            <a:off x="5142440" y="1590638"/>
            <a:ext cx="475693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3. </a:t>
            </a:r>
            <a:r>
              <a:rPr lang="en-US" dirty="0"/>
              <a:t>Positive </a:t>
            </a:r>
            <a:br>
              <a:rPr lang="en-US" dirty="0"/>
            </a:br>
            <a:r>
              <a:rPr lang="en-US" dirty="0"/>
              <a:t>Expectations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C2C932-01BC-4B42-B50A-D63AB45F7F6D}"/>
              </a:ext>
            </a:extLst>
          </p:cNvPr>
          <p:cNvSpPr txBox="1"/>
          <p:nvPr/>
        </p:nvSpPr>
        <p:spPr>
          <a:xfrm>
            <a:off x="5142440" y="3299183"/>
            <a:ext cx="2258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Smile  :-)</a:t>
            </a:r>
          </a:p>
        </p:txBody>
      </p:sp>
    </p:spTree>
    <p:extLst>
      <p:ext uri="{BB962C8B-B14F-4D97-AF65-F5344CB8AC3E}">
        <p14:creationId xmlns:p14="http://schemas.microsoft.com/office/powerpoint/2010/main" val="952003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ctrTitle"/>
          </p:nvPr>
        </p:nvSpPr>
        <p:spPr>
          <a:xfrm>
            <a:off x="5142440" y="1590638"/>
            <a:ext cx="4756934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4. </a:t>
            </a:r>
            <a:r>
              <a:rPr lang="en-US" dirty="0"/>
              <a:t>Resilient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3736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39" name="Google Shape;339;p37"/>
          <p:cNvSpPr txBox="1">
            <a:spLocks noGrp="1"/>
          </p:cNvSpPr>
          <p:nvPr>
            <p:ph type="ctrTitle" idx="4294967295"/>
          </p:nvPr>
        </p:nvSpPr>
        <p:spPr>
          <a:xfrm>
            <a:off x="685800" y="1430950"/>
            <a:ext cx="4390500" cy="8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51B148"/>
                </a:solidFill>
              </a:rPr>
              <a:t>Thanks!</a:t>
            </a:r>
            <a:endParaRPr sz="9600">
              <a:solidFill>
                <a:srgbClr val="51B148"/>
              </a:solidFill>
            </a:endParaRPr>
          </a:p>
        </p:txBody>
      </p:sp>
      <p:sp>
        <p:nvSpPr>
          <p:cNvPr id="340" name="Google Shape;340;p37"/>
          <p:cNvSpPr txBox="1">
            <a:spLocks noGrp="1"/>
          </p:cNvSpPr>
          <p:nvPr>
            <p:ph type="subTitle" idx="4294967295"/>
          </p:nvPr>
        </p:nvSpPr>
        <p:spPr>
          <a:xfrm>
            <a:off x="685800" y="2018282"/>
            <a:ext cx="4390500" cy="23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ANY QUESTIONS?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@</a:t>
            </a:r>
            <a:r>
              <a:rPr lang="en" dirty="0" err="1">
                <a:solidFill>
                  <a:srgbClr val="FFFFFF"/>
                </a:solidFill>
              </a:rPr>
              <a:t>LlewellynFalco</a:t>
            </a:r>
            <a:endParaRPr dirty="0">
              <a:solidFill>
                <a:srgbClr val="FFFFFF"/>
              </a:solidFill>
            </a:endParaRP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" dirty="0" err="1">
                <a:solidFill>
                  <a:srgbClr val="FFFFFF"/>
                </a:solidFill>
              </a:rPr>
              <a:t>LlewellynFalco.blogspot.com</a:t>
            </a:r>
            <a:endParaRPr lang="en" dirty="0">
              <a:solidFill>
                <a:srgbClr val="FFFFFF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⊷"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41" name="Google Shape;341;p37"/>
          <p:cNvSpPr/>
          <p:nvPr/>
        </p:nvSpPr>
        <p:spPr>
          <a:xfrm>
            <a:off x="5020246" y="816383"/>
            <a:ext cx="2713515" cy="2468231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7"/>
          <p:cNvSpPr/>
          <p:nvPr/>
        </p:nvSpPr>
        <p:spPr>
          <a:xfrm rot="2240807">
            <a:off x="6269797" y="3349126"/>
            <a:ext cx="1651746" cy="1002494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7"/>
          <p:cNvSpPr/>
          <p:nvPr/>
        </p:nvSpPr>
        <p:spPr>
          <a:xfrm rot="-6741915">
            <a:off x="7586101" y="2562766"/>
            <a:ext cx="640976" cy="998332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87A3AF-B7CC-7D40-B828-1ABA4B72CCA3}"/>
              </a:ext>
            </a:extLst>
          </p:cNvPr>
          <p:cNvSpPr/>
          <p:nvPr/>
        </p:nvSpPr>
        <p:spPr>
          <a:xfrm>
            <a:off x="3008958" y="4361282"/>
            <a:ext cx="35477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dirty="0">
                <a:solidFill>
                  <a:srgbClr val="FFFFFF"/>
                </a:solidFill>
              </a:rPr>
              <a:t>Please connect through LinkedIn &amp; Twitter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29446D-8B9E-3F44-9CBE-69F3968B0433}"/>
              </a:ext>
            </a:extLst>
          </p:cNvPr>
          <p:cNvSpPr/>
          <p:nvPr/>
        </p:nvSpPr>
        <p:spPr>
          <a:xfrm>
            <a:off x="5706841" y="4787152"/>
            <a:ext cx="3437159" cy="318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6200" lvl="0">
              <a:lnSpc>
                <a:spcPct val="115000"/>
              </a:lnSpc>
              <a:spcBef>
                <a:spcPts val="600"/>
              </a:spcBef>
              <a:buSzPts val="2400"/>
            </a:pP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Presentation template by </a:t>
            </a:r>
            <a:r>
              <a:rPr lang="en-US" u="sng" dirty="0">
                <a:solidFill>
                  <a:schemeClr val="accent3">
                    <a:lumMod val="20000"/>
                    <a:lumOff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lang="en-US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9"/>
          <p:cNvSpPr txBox="1">
            <a:spLocks noGrp="1"/>
          </p:cNvSpPr>
          <p:nvPr>
            <p:ph type="title"/>
          </p:nvPr>
        </p:nvSpPr>
        <p:spPr>
          <a:xfrm>
            <a:off x="4320075" y="4360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56" name="Google Shape;356;p39"/>
          <p:cNvSpPr txBox="1">
            <a:spLocks noGrp="1"/>
          </p:cNvSpPr>
          <p:nvPr>
            <p:ph type="body" idx="1"/>
          </p:nvPr>
        </p:nvSpPr>
        <p:spPr>
          <a:xfrm>
            <a:off x="4320075" y="12369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 and colors: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⊷"/>
            </a:pPr>
            <a:r>
              <a:rPr lang="en" sz="1400"/>
              <a:t>Titles: Dosis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⊷"/>
            </a:pPr>
            <a:r>
              <a:rPr lang="en" sz="1400"/>
              <a:t>Body copy: Pontano Sans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51B148"/>
                </a:solidFill>
                <a:hlinkClick r:id="rId4"/>
              </a:rPr>
              <a:t>https://www.fontsquirrel.com/fonts/dosis</a:t>
            </a:r>
            <a:endParaRPr sz="1400">
              <a:solidFill>
                <a:srgbClr val="51B148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51B148"/>
                </a:solidFill>
                <a:hlinkClick r:id="rId5"/>
              </a:rPr>
              <a:t>http://www.1001fonts.com/pontano-sans-font.html</a:t>
            </a:r>
            <a:endParaRPr sz="1400">
              <a:solidFill>
                <a:srgbClr val="51B148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Lime green </a:t>
            </a:r>
            <a:r>
              <a:rPr lang="en" sz="1400" b="1">
                <a:solidFill>
                  <a:srgbClr val="B8F567"/>
                </a:solidFill>
              </a:rPr>
              <a:t>#b8f567</a:t>
            </a:r>
            <a:br>
              <a:rPr lang="en" sz="1400">
                <a:solidFill>
                  <a:srgbClr val="484F56"/>
                </a:solidFill>
              </a:rPr>
            </a:br>
            <a:r>
              <a:rPr lang="en" sz="1400"/>
              <a:t>Leaf green </a:t>
            </a:r>
            <a:r>
              <a:rPr lang="en" sz="1400" b="1">
                <a:solidFill>
                  <a:srgbClr val="9BCF63"/>
                </a:solidFill>
              </a:rPr>
              <a:t>#9bcf63</a:t>
            </a:r>
            <a:br>
              <a:rPr lang="en" sz="1400">
                <a:solidFill>
                  <a:srgbClr val="484F56"/>
                </a:solidFill>
              </a:rPr>
            </a:br>
            <a:r>
              <a:rPr lang="en" sz="1400"/>
              <a:t>Moss green </a:t>
            </a:r>
            <a:r>
              <a:rPr lang="en" sz="1400" b="1">
                <a:solidFill>
                  <a:srgbClr val="51B148"/>
                </a:solidFill>
              </a:rPr>
              <a:t>#51b148</a:t>
            </a:r>
            <a:endParaRPr sz="1400">
              <a:solidFill>
                <a:srgbClr val="51B148"/>
              </a:solidFill>
            </a:endParaRPr>
          </a:p>
        </p:txBody>
      </p:sp>
      <p:sp>
        <p:nvSpPr>
          <p:cNvPr id="357" name="Google Shape;357;p39"/>
          <p:cNvSpPr txBox="1"/>
          <p:nvPr/>
        </p:nvSpPr>
        <p:spPr>
          <a:xfrm>
            <a:off x="4320075" y="4171650"/>
            <a:ext cx="45204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51B148"/>
                </a:solidFill>
                <a:latin typeface="Pontano Sans"/>
                <a:ea typeface="Pontano Sans"/>
                <a:cs typeface="Pontano Sans"/>
                <a:sym typeface="Pontano Sans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51B148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1B148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51B148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58" name="Google Shape;358;p3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40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364" name="Google Shape;364;p40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0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0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0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40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371" name="Google Shape;371;p40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373;p40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374" name="Google Shape;374;p40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" name="Google Shape;376;p40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0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40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379" name="Google Shape;379;p40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0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0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40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383" name="Google Shape;383;p40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0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0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0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" name="Google Shape;387;p40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8" name="Google Shape;388;p40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389" name="Google Shape;389;p40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0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0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0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0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0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0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0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0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0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0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0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0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0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0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40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10" name="Google Shape;410;p40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0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40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13" name="Google Shape;413;p40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0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0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416;p40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17" name="Google Shape;417;p40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40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21" name="Google Shape;421;p40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0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0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40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40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0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0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40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30" name="Google Shape;430;p40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432;p40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33" name="Google Shape;433;p4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" name="Google Shape;435;p40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36" name="Google Shape;436;p40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40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39" name="Google Shape;439;p40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40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42" name="Google Shape;442;p40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0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0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0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40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47" name="Google Shape;447;p40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40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50" name="Google Shape;450;p40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0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0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40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40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55" name="Google Shape;455;p40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0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40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58" name="Google Shape;458;p40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0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0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40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64" name="Google Shape;464;p40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0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40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67" name="Google Shape;467;p40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40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73" name="Google Shape;473;p40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40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79" name="Google Shape;479;p40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40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40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40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40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7" name="Google Shape;487;p40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40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90" name="Google Shape;490;p40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40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93" name="Google Shape;493;p40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p40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40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97" name="Google Shape;497;p40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40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500" name="Google Shape;500;p40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40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506" name="Google Shape;506;p40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8" name="Google Shape;508;p40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0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40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511" name="Google Shape;511;p40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" name="Google Shape;513;p40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514" name="Google Shape;514;p40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40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" name="Google Shape;517;p40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518" name="Google Shape;518;p40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40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521" name="Google Shape;521;p40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" name="Google Shape;524;p40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40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6" name="Google Shape;526;p40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527" name="Google Shape;527;p40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0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530" name="Google Shape;530;p40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40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535" name="Google Shape;535;p40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40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539" name="Google Shape;539;p40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40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542" name="Google Shape;542;p40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" name="Google Shape;545;p40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546" name="Google Shape;546;p40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40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552" name="Google Shape;552;p40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" name="Google Shape;554;p40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555" name="Google Shape;555;p40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40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" name="Google Shape;561;p40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562" name="Google Shape;562;p40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40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565" name="Google Shape;565;p40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" name="Google Shape;569;p40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40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571" name="Google Shape;571;p40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40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575" name="Google Shape;575;p40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" name="Google Shape;578;p40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0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0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" name="Google Shape;581;p40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582" name="Google Shape;582;p40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5" name="Google Shape;585;p40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" name="Google Shape;586;p40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587" name="Google Shape;587;p40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40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" name="Google Shape;591;p40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592" name="Google Shape;592;p40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0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598" name="Google Shape;598;p40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40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602" name="Google Shape;602;p40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40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606" name="Google Shape;606;p40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" name="Google Shape;611;p40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612" name="Google Shape;612;p40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0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40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618" name="Google Shape;618;p40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" name="Google Shape;620;p40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621" name="Google Shape;621;p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" name="Google Shape;627;p40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" name="Google Shape;628;p40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629" name="Google Shape;629;p40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0"/>
          <p:cNvGrpSpPr/>
          <p:nvPr/>
        </p:nvGrpSpPr>
        <p:grpSpPr>
          <a:xfrm>
            <a:off x="6359617" y="1877599"/>
            <a:ext cx="432570" cy="421334"/>
            <a:chOff x="5926225" y="921350"/>
            <a:chExt cx="517800" cy="504350"/>
          </a:xfrm>
        </p:grpSpPr>
        <p:sp>
          <p:nvSpPr>
            <p:cNvPr id="635" name="Google Shape;635;p4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37" name="Google Shape;637;p40"/>
          <p:cNvSpPr/>
          <p:nvPr/>
        </p:nvSpPr>
        <p:spPr>
          <a:xfrm>
            <a:off x="6553538" y="2113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" name="Google Shape;638;p40"/>
          <p:cNvGrpSpPr/>
          <p:nvPr/>
        </p:nvGrpSpPr>
        <p:grpSpPr>
          <a:xfrm>
            <a:off x="7244605" y="1856979"/>
            <a:ext cx="432570" cy="421334"/>
            <a:chOff x="5926225" y="921350"/>
            <a:chExt cx="517800" cy="504350"/>
          </a:xfrm>
        </p:grpSpPr>
        <p:sp>
          <p:nvSpPr>
            <p:cNvPr id="639" name="Google Shape;639;p4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40"/>
          <p:cNvSpPr/>
          <p:nvPr/>
        </p:nvSpPr>
        <p:spPr>
          <a:xfrm>
            <a:off x="7438526" y="2093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" name="Google Shape;642;p40"/>
          <p:cNvGrpSpPr/>
          <p:nvPr/>
        </p:nvGrpSpPr>
        <p:grpSpPr>
          <a:xfrm>
            <a:off x="6359885" y="2606021"/>
            <a:ext cx="1075937" cy="1047989"/>
            <a:chOff x="5926225" y="921350"/>
            <a:chExt cx="517800" cy="504350"/>
          </a:xfrm>
        </p:grpSpPr>
        <p:sp>
          <p:nvSpPr>
            <p:cNvPr id="643" name="Google Shape;643;p4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1C232"/>
            </a:solidFill>
            <a:ln w="28575" cap="flat" cmpd="sng">
              <a:solidFill>
                <a:srgbClr val="FFE599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1C232"/>
            </a:solidFill>
            <a:ln w="28575" cap="flat" cmpd="sng">
              <a:solidFill>
                <a:srgbClr val="FFE599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" name="Google Shape;645;p40"/>
          <p:cNvSpPr/>
          <p:nvPr/>
        </p:nvSpPr>
        <p:spPr>
          <a:xfrm>
            <a:off x="6842198" y="31931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0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SlidesCarnival icons are editable shapes</a:t>
            </a: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. 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This means that you can: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84F56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Resize them without losing quality.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84F56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fill color and opacity.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484F56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line color, width and style.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Isn’t that nice? :)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84F56"/>
                </a:solidFill>
                <a:latin typeface="Pontano Sans"/>
                <a:ea typeface="Pontano Sans"/>
                <a:cs typeface="Pontano Sans"/>
                <a:sym typeface="Pontano Sans"/>
              </a:rPr>
              <a:t>Examples:</a:t>
            </a: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484F56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7" name="Google Shape;647;p40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4320075" y="6646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Luck Factor</a:t>
            </a:r>
            <a:endParaRPr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EE25C-EC3D-9241-B566-EED187C8EF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0925" y="1355525"/>
            <a:ext cx="2144122" cy="31861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EFA1D2-F5A3-3C44-9F1A-11BBB421DD16}"/>
              </a:ext>
            </a:extLst>
          </p:cNvPr>
          <p:cNvSpPr txBox="1"/>
          <p:nvPr/>
        </p:nvSpPr>
        <p:spPr>
          <a:xfrm>
            <a:off x="1380744" y="2144655"/>
            <a:ext cx="65653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“I’d rather be lucky than good”</a:t>
            </a:r>
          </a:p>
          <a:p>
            <a:pPr algn="ctr"/>
            <a:r>
              <a:rPr lang="en-US" sz="2400" i="1" dirty="0">
                <a:solidFill>
                  <a:schemeClr val="bg1"/>
                </a:solidFill>
              </a:rPr>
              <a:t>- Lefty Gomez </a:t>
            </a:r>
            <a:r>
              <a:rPr lang="en-US" sz="1800" i="1" dirty="0">
                <a:solidFill>
                  <a:schemeClr val="bg1"/>
                </a:solidFill>
              </a:rPr>
              <a:t>(baseball player)</a:t>
            </a:r>
            <a:endParaRPr lang="en-US" sz="3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091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3822000" y="588425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Experiment #1 </a:t>
            </a:r>
            <a:br>
              <a:rPr lang="en" dirty="0"/>
            </a:br>
            <a:r>
              <a:rPr lang="en" dirty="0">
                <a:latin typeface="Dosis Medium" panose="02010503020202060003" pitchFamily="2" charset="77"/>
              </a:rPr>
              <a:t>The Lottery</a:t>
            </a:r>
            <a:endParaRPr dirty="0">
              <a:latin typeface="Dosis Medium" panose="02010503020202060003" pitchFamily="2" charset="77"/>
            </a:endParaRPr>
          </a:p>
        </p:txBody>
      </p:sp>
      <p:sp>
        <p:nvSpPr>
          <p:cNvPr id="117" name="Google Shape;117;p1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AA7EB1-DCC5-1F43-B7FB-1FF6273CB470}"/>
              </a:ext>
            </a:extLst>
          </p:cNvPr>
          <p:cNvSpPr txBox="1"/>
          <p:nvPr/>
        </p:nvSpPr>
        <p:spPr>
          <a:xfrm>
            <a:off x="3822000" y="1469950"/>
            <a:ext cx="146065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Dosis ExtraLight"/>
                <a:sym typeface="Dosis ExtraLight"/>
              </a:rPr>
              <a:t>700 people</a:t>
            </a:r>
          </a:p>
          <a:p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DC60E64-9D4E-F147-909B-367B78E539B8}"/>
              </a:ext>
            </a:extLst>
          </p:cNvPr>
          <p:cNvCxnSpPr/>
          <p:nvPr/>
        </p:nvCxnSpPr>
        <p:spPr>
          <a:xfrm>
            <a:off x="6333912" y="2337683"/>
            <a:ext cx="0" cy="192421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8C60563-3D4C-7442-BFF7-4E2EF3FD191F}"/>
              </a:ext>
            </a:extLst>
          </p:cNvPr>
          <p:cNvSpPr txBox="1"/>
          <p:nvPr/>
        </p:nvSpPr>
        <p:spPr>
          <a:xfrm>
            <a:off x="5180481" y="2423735"/>
            <a:ext cx="1087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Dosis ExtraLight"/>
                <a:sym typeface="Dosis ExtraLight"/>
              </a:rPr>
              <a:t>Unlucky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F50799-44D6-7047-96D6-DCAF9F72C998}"/>
              </a:ext>
            </a:extLst>
          </p:cNvPr>
          <p:cNvSpPr txBox="1"/>
          <p:nvPr/>
        </p:nvSpPr>
        <p:spPr>
          <a:xfrm>
            <a:off x="6475201" y="2406420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Dosis ExtraLight"/>
                <a:sym typeface="Dosis ExtraLight"/>
              </a:rPr>
              <a:t>Lucky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7883D3-EA7A-E543-9C54-A01B1F83F1AB}"/>
              </a:ext>
            </a:extLst>
          </p:cNvPr>
          <p:cNvCxnSpPr>
            <a:cxnSpLocks/>
          </p:cNvCxnSpPr>
          <p:nvPr/>
        </p:nvCxnSpPr>
        <p:spPr>
          <a:xfrm>
            <a:off x="5282656" y="2885400"/>
            <a:ext cx="194207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oogle Shape;496;p40">
            <a:extLst>
              <a:ext uri="{FF2B5EF4-FFF2-40B4-BE49-F238E27FC236}">
                <a16:creationId xmlns:a16="http://schemas.microsoft.com/office/drawing/2014/main" id="{490E28C4-77FB-8441-A8DB-E21CDB6B2A66}"/>
              </a:ext>
            </a:extLst>
          </p:cNvPr>
          <p:cNvGrpSpPr/>
          <p:nvPr/>
        </p:nvGrpSpPr>
        <p:grpSpPr>
          <a:xfrm>
            <a:off x="5579829" y="3080354"/>
            <a:ext cx="288460" cy="266659"/>
            <a:chOff x="5975075" y="2327500"/>
            <a:chExt cx="420100" cy="388350"/>
          </a:xfrm>
        </p:grpSpPr>
        <p:sp>
          <p:nvSpPr>
            <p:cNvPr id="12" name="Google Shape;497;p40">
              <a:extLst>
                <a:ext uri="{FF2B5EF4-FFF2-40B4-BE49-F238E27FC236}">
                  <a16:creationId xmlns:a16="http://schemas.microsoft.com/office/drawing/2014/main" id="{76546441-DFEE-BA48-AD58-B9D0ABD26095}"/>
                </a:ext>
              </a:extLst>
            </p:cNvPr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98;p40">
              <a:extLst>
                <a:ext uri="{FF2B5EF4-FFF2-40B4-BE49-F238E27FC236}">
                  <a16:creationId xmlns:a16="http://schemas.microsoft.com/office/drawing/2014/main" id="{DA30D16D-D6B6-774A-AA26-12BCF9E77A39}"/>
                </a:ext>
              </a:extLst>
            </p:cNvPr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C0BDDDC-ABE2-CD47-8901-67A1226E6E71}"/>
              </a:ext>
            </a:extLst>
          </p:cNvPr>
          <p:cNvGrpSpPr/>
          <p:nvPr/>
        </p:nvGrpSpPr>
        <p:grpSpPr>
          <a:xfrm>
            <a:off x="6587649" y="3080354"/>
            <a:ext cx="640613" cy="266659"/>
            <a:chOff x="6587649" y="3080354"/>
            <a:chExt cx="640613" cy="266659"/>
          </a:xfrm>
        </p:grpSpPr>
        <p:grpSp>
          <p:nvGrpSpPr>
            <p:cNvPr id="14" name="Google Shape;496;p40">
              <a:extLst>
                <a:ext uri="{FF2B5EF4-FFF2-40B4-BE49-F238E27FC236}">
                  <a16:creationId xmlns:a16="http://schemas.microsoft.com/office/drawing/2014/main" id="{F9D58833-0B99-524F-BF25-8D6CCE5C5029}"/>
                </a:ext>
              </a:extLst>
            </p:cNvPr>
            <p:cNvGrpSpPr/>
            <p:nvPr/>
          </p:nvGrpSpPr>
          <p:grpSpPr>
            <a:xfrm>
              <a:off x="6587649" y="3080354"/>
              <a:ext cx="288460" cy="266659"/>
              <a:chOff x="5975075" y="2327500"/>
              <a:chExt cx="420100" cy="388350"/>
            </a:xfrm>
          </p:grpSpPr>
          <p:sp>
            <p:nvSpPr>
              <p:cNvPr id="15" name="Google Shape;497;p40">
                <a:extLst>
                  <a:ext uri="{FF2B5EF4-FFF2-40B4-BE49-F238E27FC236}">
                    <a16:creationId xmlns:a16="http://schemas.microsoft.com/office/drawing/2014/main" id="{247AD67C-6C4E-9A47-A2DA-BFDC6407ACBF}"/>
                  </a:ext>
                </a:extLst>
              </p:cNvPr>
              <p:cNvSpPr/>
              <p:nvPr/>
            </p:nvSpPr>
            <p:spPr>
              <a:xfrm>
                <a:off x="5975075" y="2474650"/>
                <a:ext cx="98325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8818" extrusionOk="0">
                    <a:moveTo>
                      <a:pt x="2418" y="1002"/>
                    </a:moveTo>
                    <a:lnTo>
                      <a:pt x="2565" y="1027"/>
                    </a:lnTo>
                    <a:lnTo>
                      <a:pt x="2687" y="1075"/>
                    </a:lnTo>
                    <a:lnTo>
                      <a:pt x="2809" y="1124"/>
                    </a:lnTo>
                    <a:lnTo>
                      <a:pt x="2907" y="1222"/>
                    </a:lnTo>
                    <a:lnTo>
                      <a:pt x="3005" y="1320"/>
                    </a:lnTo>
                    <a:lnTo>
                      <a:pt x="3078" y="1442"/>
                    </a:lnTo>
                    <a:lnTo>
                      <a:pt x="3102" y="1564"/>
                    </a:lnTo>
                    <a:lnTo>
                      <a:pt x="3127" y="1710"/>
                    </a:lnTo>
                    <a:lnTo>
                      <a:pt x="3102" y="1857"/>
                    </a:lnTo>
                    <a:lnTo>
                      <a:pt x="3078" y="1979"/>
                    </a:lnTo>
                    <a:lnTo>
                      <a:pt x="3005" y="2101"/>
                    </a:lnTo>
                    <a:lnTo>
                      <a:pt x="2907" y="2223"/>
                    </a:lnTo>
                    <a:lnTo>
                      <a:pt x="2809" y="2297"/>
                    </a:lnTo>
                    <a:lnTo>
                      <a:pt x="2687" y="2370"/>
                    </a:lnTo>
                    <a:lnTo>
                      <a:pt x="2565" y="2394"/>
                    </a:lnTo>
                    <a:lnTo>
                      <a:pt x="2418" y="2419"/>
                    </a:lnTo>
                    <a:lnTo>
                      <a:pt x="2272" y="2394"/>
                    </a:lnTo>
                    <a:lnTo>
                      <a:pt x="2150" y="2370"/>
                    </a:lnTo>
                    <a:lnTo>
                      <a:pt x="2028" y="2297"/>
                    </a:lnTo>
                    <a:lnTo>
                      <a:pt x="1930" y="2223"/>
                    </a:lnTo>
                    <a:lnTo>
                      <a:pt x="1832" y="2101"/>
                    </a:lnTo>
                    <a:lnTo>
                      <a:pt x="1759" y="1979"/>
                    </a:lnTo>
                    <a:lnTo>
                      <a:pt x="1735" y="1857"/>
                    </a:lnTo>
                    <a:lnTo>
                      <a:pt x="1710" y="1710"/>
                    </a:lnTo>
                    <a:lnTo>
                      <a:pt x="1735" y="1564"/>
                    </a:lnTo>
                    <a:lnTo>
                      <a:pt x="1759" y="1442"/>
                    </a:lnTo>
                    <a:lnTo>
                      <a:pt x="1832" y="1320"/>
                    </a:lnTo>
                    <a:lnTo>
                      <a:pt x="1930" y="1222"/>
                    </a:lnTo>
                    <a:lnTo>
                      <a:pt x="2028" y="1124"/>
                    </a:lnTo>
                    <a:lnTo>
                      <a:pt x="2150" y="1075"/>
                    </a:lnTo>
                    <a:lnTo>
                      <a:pt x="2272" y="1027"/>
                    </a:lnTo>
                    <a:lnTo>
                      <a:pt x="2418" y="1002"/>
                    </a:lnTo>
                    <a:close/>
                    <a:moveTo>
                      <a:pt x="1" y="1"/>
                    </a:moveTo>
                    <a:lnTo>
                      <a:pt x="1" y="8817"/>
                    </a:lnTo>
                    <a:lnTo>
                      <a:pt x="3933" y="8817"/>
                    </a:lnTo>
                    <a:lnTo>
                      <a:pt x="39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98;p40">
                <a:extLst>
                  <a:ext uri="{FF2B5EF4-FFF2-40B4-BE49-F238E27FC236}">
                    <a16:creationId xmlns:a16="http://schemas.microsoft.com/office/drawing/2014/main" id="{3A29A7A4-100E-F54E-B383-56C41DE2A2B7}"/>
                  </a:ext>
                </a:extLst>
              </p:cNvPr>
              <p:cNvSpPr/>
              <p:nvPr/>
            </p:nvSpPr>
            <p:spPr>
              <a:xfrm>
                <a:off x="6088025" y="2327500"/>
                <a:ext cx="307150" cy="388350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15534" extrusionOk="0">
                    <a:moveTo>
                      <a:pt x="6326" y="1"/>
                    </a:moveTo>
                    <a:lnTo>
                      <a:pt x="5960" y="25"/>
                    </a:lnTo>
                    <a:lnTo>
                      <a:pt x="5716" y="74"/>
                    </a:lnTo>
                    <a:lnTo>
                      <a:pt x="5520" y="147"/>
                    </a:lnTo>
                    <a:lnTo>
                      <a:pt x="5374" y="221"/>
                    </a:lnTo>
                    <a:lnTo>
                      <a:pt x="4983" y="1466"/>
                    </a:lnTo>
                    <a:lnTo>
                      <a:pt x="4788" y="2028"/>
                    </a:lnTo>
                    <a:lnTo>
                      <a:pt x="4592" y="2541"/>
                    </a:lnTo>
                    <a:lnTo>
                      <a:pt x="4397" y="3005"/>
                    </a:lnTo>
                    <a:lnTo>
                      <a:pt x="4202" y="3396"/>
                    </a:lnTo>
                    <a:lnTo>
                      <a:pt x="4031" y="3689"/>
                    </a:lnTo>
                    <a:lnTo>
                      <a:pt x="3884" y="3933"/>
                    </a:lnTo>
                    <a:lnTo>
                      <a:pt x="3664" y="4153"/>
                    </a:lnTo>
                    <a:lnTo>
                      <a:pt x="3322" y="4495"/>
                    </a:lnTo>
                    <a:lnTo>
                      <a:pt x="2516" y="5252"/>
                    </a:lnTo>
                    <a:lnTo>
                      <a:pt x="1442" y="6229"/>
                    </a:lnTo>
                    <a:lnTo>
                      <a:pt x="1" y="6229"/>
                    </a:lnTo>
                    <a:lnTo>
                      <a:pt x="1" y="13433"/>
                    </a:lnTo>
                    <a:lnTo>
                      <a:pt x="1515" y="13433"/>
                    </a:lnTo>
                    <a:lnTo>
                      <a:pt x="2004" y="13678"/>
                    </a:lnTo>
                    <a:lnTo>
                      <a:pt x="2687" y="13971"/>
                    </a:lnTo>
                    <a:lnTo>
                      <a:pt x="3567" y="14313"/>
                    </a:lnTo>
                    <a:lnTo>
                      <a:pt x="4544" y="14679"/>
                    </a:lnTo>
                    <a:lnTo>
                      <a:pt x="5594" y="14997"/>
                    </a:lnTo>
                    <a:lnTo>
                      <a:pt x="6131" y="15143"/>
                    </a:lnTo>
                    <a:lnTo>
                      <a:pt x="6668" y="15265"/>
                    </a:lnTo>
                    <a:lnTo>
                      <a:pt x="7181" y="15387"/>
                    </a:lnTo>
                    <a:lnTo>
                      <a:pt x="7694" y="15461"/>
                    </a:lnTo>
                    <a:lnTo>
                      <a:pt x="8158" y="15509"/>
                    </a:lnTo>
                    <a:lnTo>
                      <a:pt x="8622" y="15534"/>
                    </a:lnTo>
                    <a:lnTo>
                      <a:pt x="9404" y="15534"/>
                    </a:lnTo>
                    <a:lnTo>
                      <a:pt x="9819" y="15509"/>
                    </a:lnTo>
                    <a:lnTo>
                      <a:pt x="10210" y="15461"/>
                    </a:lnTo>
                    <a:lnTo>
                      <a:pt x="10552" y="15363"/>
                    </a:lnTo>
                    <a:lnTo>
                      <a:pt x="10723" y="15314"/>
                    </a:lnTo>
                    <a:lnTo>
                      <a:pt x="10845" y="15265"/>
                    </a:lnTo>
                    <a:lnTo>
                      <a:pt x="10967" y="15192"/>
                    </a:lnTo>
                    <a:lnTo>
                      <a:pt x="11064" y="15094"/>
                    </a:lnTo>
                    <a:lnTo>
                      <a:pt x="11113" y="14997"/>
                    </a:lnTo>
                    <a:lnTo>
                      <a:pt x="11162" y="14874"/>
                    </a:lnTo>
                    <a:lnTo>
                      <a:pt x="11235" y="14166"/>
                    </a:lnTo>
                    <a:lnTo>
                      <a:pt x="11211" y="13995"/>
                    </a:lnTo>
                    <a:lnTo>
                      <a:pt x="11162" y="13849"/>
                    </a:lnTo>
                    <a:lnTo>
                      <a:pt x="11064" y="13702"/>
                    </a:lnTo>
                    <a:lnTo>
                      <a:pt x="10918" y="13580"/>
                    </a:lnTo>
                    <a:lnTo>
                      <a:pt x="11040" y="13556"/>
                    </a:lnTo>
                    <a:lnTo>
                      <a:pt x="11162" y="13507"/>
                    </a:lnTo>
                    <a:lnTo>
                      <a:pt x="11284" y="13458"/>
                    </a:lnTo>
                    <a:lnTo>
                      <a:pt x="11382" y="13360"/>
                    </a:lnTo>
                    <a:lnTo>
                      <a:pt x="11455" y="13263"/>
                    </a:lnTo>
                    <a:lnTo>
                      <a:pt x="11528" y="13140"/>
                    </a:lnTo>
                    <a:lnTo>
                      <a:pt x="11577" y="12994"/>
                    </a:lnTo>
                    <a:lnTo>
                      <a:pt x="11602" y="12872"/>
                    </a:lnTo>
                    <a:lnTo>
                      <a:pt x="11675" y="11993"/>
                    </a:lnTo>
                    <a:lnTo>
                      <a:pt x="11675" y="11870"/>
                    </a:lnTo>
                    <a:lnTo>
                      <a:pt x="11675" y="11773"/>
                    </a:lnTo>
                    <a:lnTo>
                      <a:pt x="11651" y="11651"/>
                    </a:lnTo>
                    <a:lnTo>
                      <a:pt x="11602" y="11553"/>
                    </a:lnTo>
                    <a:lnTo>
                      <a:pt x="11480" y="11382"/>
                    </a:lnTo>
                    <a:lnTo>
                      <a:pt x="11406" y="11309"/>
                    </a:lnTo>
                    <a:lnTo>
                      <a:pt x="11333" y="11235"/>
                    </a:lnTo>
                    <a:lnTo>
                      <a:pt x="11455" y="11211"/>
                    </a:lnTo>
                    <a:lnTo>
                      <a:pt x="11553" y="11162"/>
                    </a:lnTo>
                    <a:lnTo>
                      <a:pt x="11651" y="11089"/>
                    </a:lnTo>
                    <a:lnTo>
                      <a:pt x="11748" y="10991"/>
                    </a:lnTo>
                    <a:lnTo>
                      <a:pt x="11822" y="10893"/>
                    </a:lnTo>
                    <a:lnTo>
                      <a:pt x="11870" y="10796"/>
                    </a:lnTo>
                    <a:lnTo>
                      <a:pt x="11919" y="10674"/>
                    </a:lnTo>
                    <a:lnTo>
                      <a:pt x="11944" y="10527"/>
                    </a:lnTo>
                    <a:lnTo>
                      <a:pt x="12017" y="9672"/>
                    </a:lnTo>
                    <a:lnTo>
                      <a:pt x="12017" y="9550"/>
                    </a:lnTo>
                    <a:lnTo>
                      <a:pt x="12017" y="9428"/>
                    </a:lnTo>
                    <a:lnTo>
                      <a:pt x="11993" y="9306"/>
                    </a:lnTo>
                    <a:lnTo>
                      <a:pt x="11944" y="9208"/>
                    </a:lnTo>
                    <a:lnTo>
                      <a:pt x="11895" y="9111"/>
                    </a:lnTo>
                    <a:lnTo>
                      <a:pt x="11822" y="9037"/>
                    </a:lnTo>
                    <a:lnTo>
                      <a:pt x="11748" y="8964"/>
                    </a:lnTo>
                    <a:lnTo>
                      <a:pt x="11651" y="8891"/>
                    </a:lnTo>
                    <a:lnTo>
                      <a:pt x="11748" y="8866"/>
                    </a:lnTo>
                    <a:lnTo>
                      <a:pt x="11846" y="8793"/>
                    </a:lnTo>
                    <a:lnTo>
                      <a:pt x="11944" y="8720"/>
                    </a:lnTo>
                    <a:lnTo>
                      <a:pt x="12017" y="8647"/>
                    </a:lnTo>
                    <a:lnTo>
                      <a:pt x="12090" y="8549"/>
                    </a:lnTo>
                    <a:lnTo>
                      <a:pt x="12139" y="8451"/>
                    </a:lnTo>
                    <a:lnTo>
                      <a:pt x="12163" y="8329"/>
                    </a:lnTo>
                    <a:lnTo>
                      <a:pt x="12188" y="8207"/>
                    </a:lnTo>
                    <a:lnTo>
                      <a:pt x="12286" y="7328"/>
                    </a:lnTo>
                    <a:lnTo>
                      <a:pt x="12261" y="7206"/>
                    </a:lnTo>
                    <a:lnTo>
                      <a:pt x="12237" y="7083"/>
                    </a:lnTo>
                    <a:lnTo>
                      <a:pt x="12188" y="6986"/>
                    </a:lnTo>
                    <a:lnTo>
                      <a:pt x="12139" y="6888"/>
                    </a:lnTo>
                    <a:lnTo>
                      <a:pt x="12066" y="6790"/>
                    </a:lnTo>
                    <a:lnTo>
                      <a:pt x="11968" y="6717"/>
                    </a:lnTo>
                    <a:lnTo>
                      <a:pt x="11748" y="6571"/>
                    </a:lnTo>
                    <a:lnTo>
                      <a:pt x="11504" y="6448"/>
                    </a:lnTo>
                    <a:lnTo>
                      <a:pt x="11211" y="6351"/>
                    </a:lnTo>
                    <a:lnTo>
                      <a:pt x="10893" y="6278"/>
                    </a:lnTo>
                    <a:lnTo>
                      <a:pt x="10576" y="6229"/>
                    </a:lnTo>
                    <a:lnTo>
                      <a:pt x="9892" y="6131"/>
                    </a:lnTo>
                    <a:lnTo>
                      <a:pt x="8842" y="6033"/>
                    </a:lnTo>
                    <a:lnTo>
                      <a:pt x="7596" y="5960"/>
                    </a:lnTo>
                    <a:lnTo>
                      <a:pt x="6326" y="5887"/>
                    </a:lnTo>
                    <a:lnTo>
                      <a:pt x="6497" y="5594"/>
                    </a:lnTo>
                    <a:lnTo>
                      <a:pt x="6644" y="5252"/>
                    </a:lnTo>
                    <a:lnTo>
                      <a:pt x="6790" y="4885"/>
                    </a:lnTo>
                    <a:lnTo>
                      <a:pt x="6888" y="4495"/>
                    </a:lnTo>
                    <a:lnTo>
                      <a:pt x="6986" y="4104"/>
                    </a:lnTo>
                    <a:lnTo>
                      <a:pt x="7083" y="3689"/>
                    </a:lnTo>
                    <a:lnTo>
                      <a:pt x="7181" y="2883"/>
                    </a:lnTo>
                    <a:lnTo>
                      <a:pt x="7254" y="2150"/>
                    </a:lnTo>
                    <a:lnTo>
                      <a:pt x="7303" y="1539"/>
                    </a:lnTo>
                    <a:lnTo>
                      <a:pt x="7303" y="978"/>
                    </a:lnTo>
                    <a:lnTo>
                      <a:pt x="7303" y="807"/>
                    </a:lnTo>
                    <a:lnTo>
                      <a:pt x="7230" y="611"/>
                    </a:lnTo>
                    <a:lnTo>
                      <a:pt x="7157" y="465"/>
                    </a:lnTo>
                    <a:lnTo>
                      <a:pt x="7035" y="318"/>
                    </a:lnTo>
                    <a:lnTo>
                      <a:pt x="6888" y="172"/>
                    </a:lnTo>
                    <a:lnTo>
                      <a:pt x="6717" y="98"/>
                    </a:lnTo>
                    <a:lnTo>
                      <a:pt x="6522" y="25"/>
                    </a:lnTo>
                    <a:lnTo>
                      <a:pt x="63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496;p40">
              <a:extLst>
                <a:ext uri="{FF2B5EF4-FFF2-40B4-BE49-F238E27FC236}">
                  <a16:creationId xmlns:a16="http://schemas.microsoft.com/office/drawing/2014/main" id="{34591685-993C-F54F-8CA9-175104E35749}"/>
                </a:ext>
              </a:extLst>
            </p:cNvPr>
            <p:cNvGrpSpPr/>
            <p:nvPr/>
          </p:nvGrpSpPr>
          <p:grpSpPr>
            <a:xfrm>
              <a:off x="6939802" y="3080354"/>
              <a:ext cx="288460" cy="266659"/>
              <a:chOff x="5975075" y="2327500"/>
              <a:chExt cx="420100" cy="388350"/>
            </a:xfrm>
          </p:grpSpPr>
          <p:sp>
            <p:nvSpPr>
              <p:cNvPr id="18" name="Google Shape;497;p40">
                <a:extLst>
                  <a:ext uri="{FF2B5EF4-FFF2-40B4-BE49-F238E27FC236}">
                    <a16:creationId xmlns:a16="http://schemas.microsoft.com/office/drawing/2014/main" id="{7DAA93BF-06CE-C44F-A94A-7429F556D194}"/>
                  </a:ext>
                </a:extLst>
              </p:cNvPr>
              <p:cNvSpPr/>
              <p:nvPr/>
            </p:nvSpPr>
            <p:spPr>
              <a:xfrm>
                <a:off x="5975075" y="2474650"/>
                <a:ext cx="98325" cy="220450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8818" extrusionOk="0">
                    <a:moveTo>
                      <a:pt x="2418" y="1002"/>
                    </a:moveTo>
                    <a:lnTo>
                      <a:pt x="2565" y="1027"/>
                    </a:lnTo>
                    <a:lnTo>
                      <a:pt x="2687" y="1075"/>
                    </a:lnTo>
                    <a:lnTo>
                      <a:pt x="2809" y="1124"/>
                    </a:lnTo>
                    <a:lnTo>
                      <a:pt x="2907" y="1222"/>
                    </a:lnTo>
                    <a:lnTo>
                      <a:pt x="3005" y="1320"/>
                    </a:lnTo>
                    <a:lnTo>
                      <a:pt x="3078" y="1442"/>
                    </a:lnTo>
                    <a:lnTo>
                      <a:pt x="3102" y="1564"/>
                    </a:lnTo>
                    <a:lnTo>
                      <a:pt x="3127" y="1710"/>
                    </a:lnTo>
                    <a:lnTo>
                      <a:pt x="3102" y="1857"/>
                    </a:lnTo>
                    <a:lnTo>
                      <a:pt x="3078" y="1979"/>
                    </a:lnTo>
                    <a:lnTo>
                      <a:pt x="3005" y="2101"/>
                    </a:lnTo>
                    <a:lnTo>
                      <a:pt x="2907" y="2223"/>
                    </a:lnTo>
                    <a:lnTo>
                      <a:pt x="2809" y="2297"/>
                    </a:lnTo>
                    <a:lnTo>
                      <a:pt x="2687" y="2370"/>
                    </a:lnTo>
                    <a:lnTo>
                      <a:pt x="2565" y="2394"/>
                    </a:lnTo>
                    <a:lnTo>
                      <a:pt x="2418" y="2419"/>
                    </a:lnTo>
                    <a:lnTo>
                      <a:pt x="2272" y="2394"/>
                    </a:lnTo>
                    <a:lnTo>
                      <a:pt x="2150" y="2370"/>
                    </a:lnTo>
                    <a:lnTo>
                      <a:pt x="2028" y="2297"/>
                    </a:lnTo>
                    <a:lnTo>
                      <a:pt x="1930" y="2223"/>
                    </a:lnTo>
                    <a:lnTo>
                      <a:pt x="1832" y="2101"/>
                    </a:lnTo>
                    <a:lnTo>
                      <a:pt x="1759" y="1979"/>
                    </a:lnTo>
                    <a:lnTo>
                      <a:pt x="1735" y="1857"/>
                    </a:lnTo>
                    <a:lnTo>
                      <a:pt x="1710" y="1710"/>
                    </a:lnTo>
                    <a:lnTo>
                      <a:pt x="1735" y="1564"/>
                    </a:lnTo>
                    <a:lnTo>
                      <a:pt x="1759" y="1442"/>
                    </a:lnTo>
                    <a:lnTo>
                      <a:pt x="1832" y="1320"/>
                    </a:lnTo>
                    <a:lnTo>
                      <a:pt x="1930" y="1222"/>
                    </a:lnTo>
                    <a:lnTo>
                      <a:pt x="2028" y="1124"/>
                    </a:lnTo>
                    <a:lnTo>
                      <a:pt x="2150" y="1075"/>
                    </a:lnTo>
                    <a:lnTo>
                      <a:pt x="2272" y="1027"/>
                    </a:lnTo>
                    <a:lnTo>
                      <a:pt x="2418" y="1002"/>
                    </a:lnTo>
                    <a:close/>
                    <a:moveTo>
                      <a:pt x="1" y="1"/>
                    </a:moveTo>
                    <a:lnTo>
                      <a:pt x="1" y="8817"/>
                    </a:lnTo>
                    <a:lnTo>
                      <a:pt x="3933" y="8817"/>
                    </a:lnTo>
                    <a:lnTo>
                      <a:pt x="39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98;p40">
                <a:extLst>
                  <a:ext uri="{FF2B5EF4-FFF2-40B4-BE49-F238E27FC236}">
                    <a16:creationId xmlns:a16="http://schemas.microsoft.com/office/drawing/2014/main" id="{4BD44061-BAE0-3244-8C83-7F5493B185DB}"/>
                  </a:ext>
                </a:extLst>
              </p:cNvPr>
              <p:cNvSpPr/>
              <p:nvPr/>
            </p:nvSpPr>
            <p:spPr>
              <a:xfrm>
                <a:off x="6088025" y="2327500"/>
                <a:ext cx="307150" cy="388350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15534" extrusionOk="0">
                    <a:moveTo>
                      <a:pt x="6326" y="1"/>
                    </a:moveTo>
                    <a:lnTo>
                      <a:pt x="5960" y="25"/>
                    </a:lnTo>
                    <a:lnTo>
                      <a:pt x="5716" y="74"/>
                    </a:lnTo>
                    <a:lnTo>
                      <a:pt x="5520" y="147"/>
                    </a:lnTo>
                    <a:lnTo>
                      <a:pt x="5374" y="221"/>
                    </a:lnTo>
                    <a:lnTo>
                      <a:pt x="4983" y="1466"/>
                    </a:lnTo>
                    <a:lnTo>
                      <a:pt x="4788" y="2028"/>
                    </a:lnTo>
                    <a:lnTo>
                      <a:pt x="4592" y="2541"/>
                    </a:lnTo>
                    <a:lnTo>
                      <a:pt x="4397" y="3005"/>
                    </a:lnTo>
                    <a:lnTo>
                      <a:pt x="4202" y="3396"/>
                    </a:lnTo>
                    <a:lnTo>
                      <a:pt x="4031" y="3689"/>
                    </a:lnTo>
                    <a:lnTo>
                      <a:pt x="3884" y="3933"/>
                    </a:lnTo>
                    <a:lnTo>
                      <a:pt x="3664" y="4153"/>
                    </a:lnTo>
                    <a:lnTo>
                      <a:pt x="3322" y="4495"/>
                    </a:lnTo>
                    <a:lnTo>
                      <a:pt x="2516" y="5252"/>
                    </a:lnTo>
                    <a:lnTo>
                      <a:pt x="1442" y="6229"/>
                    </a:lnTo>
                    <a:lnTo>
                      <a:pt x="1" y="6229"/>
                    </a:lnTo>
                    <a:lnTo>
                      <a:pt x="1" y="13433"/>
                    </a:lnTo>
                    <a:lnTo>
                      <a:pt x="1515" y="13433"/>
                    </a:lnTo>
                    <a:lnTo>
                      <a:pt x="2004" y="13678"/>
                    </a:lnTo>
                    <a:lnTo>
                      <a:pt x="2687" y="13971"/>
                    </a:lnTo>
                    <a:lnTo>
                      <a:pt x="3567" y="14313"/>
                    </a:lnTo>
                    <a:lnTo>
                      <a:pt x="4544" y="14679"/>
                    </a:lnTo>
                    <a:lnTo>
                      <a:pt x="5594" y="14997"/>
                    </a:lnTo>
                    <a:lnTo>
                      <a:pt x="6131" y="15143"/>
                    </a:lnTo>
                    <a:lnTo>
                      <a:pt x="6668" y="15265"/>
                    </a:lnTo>
                    <a:lnTo>
                      <a:pt x="7181" y="15387"/>
                    </a:lnTo>
                    <a:lnTo>
                      <a:pt x="7694" y="15461"/>
                    </a:lnTo>
                    <a:lnTo>
                      <a:pt x="8158" y="15509"/>
                    </a:lnTo>
                    <a:lnTo>
                      <a:pt x="8622" y="15534"/>
                    </a:lnTo>
                    <a:lnTo>
                      <a:pt x="9404" y="15534"/>
                    </a:lnTo>
                    <a:lnTo>
                      <a:pt x="9819" y="15509"/>
                    </a:lnTo>
                    <a:lnTo>
                      <a:pt x="10210" y="15461"/>
                    </a:lnTo>
                    <a:lnTo>
                      <a:pt x="10552" y="15363"/>
                    </a:lnTo>
                    <a:lnTo>
                      <a:pt x="10723" y="15314"/>
                    </a:lnTo>
                    <a:lnTo>
                      <a:pt x="10845" y="15265"/>
                    </a:lnTo>
                    <a:lnTo>
                      <a:pt x="10967" y="15192"/>
                    </a:lnTo>
                    <a:lnTo>
                      <a:pt x="11064" y="15094"/>
                    </a:lnTo>
                    <a:lnTo>
                      <a:pt x="11113" y="14997"/>
                    </a:lnTo>
                    <a:lnTo>
                      <a:pt x="11162" y="14874"/>
                    </a:lnTo>
                    <a:lnTo>
                      <a:pt x="11235" y="14166"/>
                    </a:lnTo>
                    <a:lnTo>
                      <a:pt x="11211" y="13995"/>
                    </a:lnTo>
                    <a:lnTo>
                      <a:pt x="11162" y="13849"/>
                    </a:lnTo>
                    <a:lnTo>
                      <a:pt x="11064" y="13702"/>
                    </a:lnTo>
                    <a:lnTo>
                      <a:pt x="10918" y="13580"/>
                    </a:lnTo>
                    <a:lnTo>
                      <a:pt x="11040" y="13556"/>
                    </a:lnTo>
                    <a:lnTo>
                      <a:pt x="11162" y="13507"/>
                    </a:lnTo>
                    <a:lnTo>
                      <a:pt x="11284" y="13458"/>
                    </a:lnTo>
                    <a:lnTo>
                      <a:pt x="11382" y="13360"/>
                    </a:lnTo>
                    <a:lnTo>
                      <a:pt x="11455" y="13263"/>
                    </a:lnTo>
                    <a:lnTo>
                      <a:pt x="11528" y="13140"/>
                    </a:lnTo>
                    <a:lnTo>
                      <a:pt x="11577" y="12994"/>
                    </a:lnTo>
                    <a:lnTo>
                      <a:pt x="11602" y="12872"/>
                    </a:lnTo>
                    <a:lnTo>
                      <a:pt x="11675" y="11993"/>
                    </a:lnTo>
                    <a:lnTo>
                      <a:pt x="11675" y="11870"/>
                    </a:lnTo>
                    <a:lnTo>
                      <a:pt x="11675" y="11773"/>
                    </a:lnTo>
                    <a:lnTo>
                      <a:pt x="11651" y="11651"/>
                    </a:lnTo>
                    <a:lnTo>
                      <a:pt x="11602" y="11553"/>
                    </a:lnTo>
                    <a:lnTo>
                      <a:pt x="11480" y="11382"/>
                    </a:lnTo>
                    <a:lnTo>
                      <a:pt x="11406" y="11309"/>
                    </a:lnTo>
                    <a:lnTo>
                      <a:pt x="11333" y="11235"/>
                    </a:lnTo>
                    <a:lnTo>
                      <a:pt x="11455" y="11211"/>
                    </a:lnTo>
                    <a:lnTo>
                      <a:pt x="11553" y="11162"/>
                    </a:lnTo>
                    <a:lnTo>
                      <a:pt x="11651" y="11089"/>
                    </a:lnTo>
                    <a:lnTo>
                      <a:pt x="11748" y="10991"/>
                    </a:lnTo>
                    <a:lnTo>
                      <a:pt x="11822" y="10893"/>
                    </a:lnTo>
                    <a:lnTo>
                      <a:pt x="11870" y="10796"/>
                    </a:lnTo>
                    <a:lnTo>
                      <a:pt x="11919" y="10674"/>
                    </a:lnTo>
                    <a:lnTo>
                      <a:pt x="11944" y="10527"/>
                    </a:lnTo>
                    <a:lnTo>
                      <a:pt x="12017" y="9672"/>
                    </a:lnTo>
                    <a:lnTo>
                      <a:pt x="12017" y="9550"/>
                    </a:lnTo>
                    <a:lnTo>
                      <a:pt x="12017" y="9428"/>
                    </a:lnTo>
                    <a:lnTo>
                      <a:pt x="11993" y="9306"/>
                    </a:lnTo>
                    <a:lnTo>
                      <a:pt x="11944" y="9208"/>
                    </a:lnTo>
                    <a:lnTo>
                      <a:pt x="11895" y="9111"/>
                    </a:lnTo>
                    <a:lnTo>
                      <a:pt x="11822" y="9037"/>
                    </a:lnTo>
                    <a:lnTo>
                      <a:pt x="11748" y="8964"/>
                    </a:lnTo>
                    <a:lnTo>
                      <a:pt x="11651" y="8891"/>
                    </a:lnTo>
                    <a:lnTo>
                      <a:pt x="11748" y="8866"/>
                    </a:lnTo>
                    <a:lnTo>
                      <a:pt x="11846" y="8793"/>
                    </a:lnTo>
                    <a:lnTo>
                      <a:pt x="11944" y="8720"/>
                    </a:lnTo>
                    <a:lnTo>
                      <a:pt x="12017" y="8647"/>
                    </a:lnTo>
                    <a:lnTo>
                      <a:pt x="12090" y="8549"/>
                    </a:lnTo>
                    <a:lnTo>
                      <a:pt x="12139" y="8451"/>
                    </a:lnTo>
                    <a:lnTo>
                      <a:pt x="12163" y="8329"/>
                    </a:lnTo>
                    <a:lnTo>
                      <a:pt x="12188" y="8207"/>
                    </a:lnTo>
                    <a:lnTo>
                      <a:pt x="12286" y="7328"/>
                    </a:lnTo>
                    <a:lnTo>
                      <a:pt x="12261" y="7206"/>
                    </a:lnTo>
                    <a:lnTo>
                      <a:pt x="12237" y="7083"/>
                    </a:lnTo>
                    <a:lnTo>
                      <a:pt x="12188" y="6986"/>
                    </a:lnTo>
                    <a:lnTo>
                      <a:pt x="12139" y="6888"/>
                    </a:lnTo>
                    <a:lnTo>
                      <a:pt x="12066" y="6790"/>
                    </a:lnTo>
                    <a:lnTo>
                      <a:pt x="11968" y="6717"/>
                    </a:lnTo>
                    <a:lnTo>
                      <a:pt x="11748" y="6571"/>
                    </a:lnTo>
                    <a:lnTo>
                      <a:pt x="11504" y="6448"/>
                    </a:lnTo>
                    <a:lnTo>
                      <a:pt x="11211" y="6351"/>
                    </a:lnTo>
                    <a:lnTo>
                      <a:pt x="10893" y="6278"/>
                    </a:lnTo>
                    <a:lnTo>
                      <a:pt x="10576" y="6229"/>
                    </a:lnTo>
                    <a:lnTo>
                      <a:pt x="9892" y="6131"/>
                    </a:lnTo>
                    <a:lnTo>
                      <a:pt x="8842" y="6033"/>
                    </a:lnTo>
                    <a:lnTo>
                      <a:pt x="7596" y="5960"/>
                    </a:lnTo>
                    <a:lnTo>
                      <a:pt x="6326" y="5887"/>
                    </a:lnTo>
                    <a:lnTo>
                      <a:pt x="6497" y="5594"/>
                    </a:lnTo>
                    <a:lnTo>
                      <a:pt x="6644" y="5252"/>
                    </a:lnTo>
                    <a:lnTo>
                      <a:pt x="6790" y="4885"/>
                    </a:lnTo>
                    <a:lnTo>
                      <a:pt x="6888" y="4495"/>
                    </a:lnTo>
                    <a:lnTo>
                      <a:pt x="6986" y="4104"/>
                    </a:lnTo>
                    <a:lnTo>
                      <a:pt x="7083" y="3689"/>
                    </a:lnTo>
                    <a:lnTo>
                      <a:pt x="7181" y="2883"/>
                    </a:lnTo>
                    <a:lnTo>
                      <a:pt x="7254" y="2150"/>
                    </a:lnTo>
                    <a:lnTo>
                      <a:pt x="7303" y="1539"/>
                    </a:lnTo>
                    <a:lnTo>
                      <a:pt x="7303" y="978"/>
                    </a:lnTo>
                    <a:lnTo>
                      <a:pt x="7303" y="807"/>
                    </a:lnTo>
                    <a:lnTo>
                      <a:pt x="7230" y="611"/>
                    </a:lnTo>
                    <a:lnTo>
                      <a:pt x="7157" y="465"/>
                    </a:lnTo>
                    <a:lnTo>
                      <a:pt x="7035" y="318"/>
                    </a:lnTo>
                    <a:lnTo>
                      <a:pt x="6888" y="172"/>
                    </a:lnTo>
                    <a:lnTo>
                      <a:pt x="6717" y="98"/>
                    </a:lnTo>
                    <a:lnTo>
                      <a:pt x="6522" y="25"/>
                    </a:lnTo>
                    <a:lnTo>
                      <a:pt x="63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AA8945E-98A3-C243-A04B-65715291C16D}"/>
              </a:ext>
            </a:extLst>
          </p:cNvPr>
          <p:cNvSpPr txBox="1"/>
          <p:nvPr/>
        </p:nvSpPr>
        <p:spPr>
          <a:xfrm>
            <a:off x="5584237" y="3628758"/>
            <a:ext cx="32573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Impact" panose="020B0806030902050204" pitchFamily="34" charset="0"/>
              </a:rPr>
              <a:t>$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E65719-A074-9E4B-AC25-3F0E243A7F57}"/>
              </a:ext>
            </a:extLst>
          </p:cNvPr>
          <p:cNvSpPr txBox="1"/>
          <p:nvPr/>
        </p:nvSpPr>
        <p:spPr>
          <a:xfrm>
            <a:off x="6720863" y="3628758"/>
            <a:ext cx="32573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Impact" panose="020B0806030902050204" pitchFamily="34" charset="0"/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272352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EFA1D2-F5A3-3C44-9F1A-11BBB421DD16}"/>
              </a:ext>
            </a:extLst>
          </p:cNvPr>
          <p:cNvSpPr txBox="1"/>
          <p:nvPr/>
        </p:nvSpPr>
        <p:spPr>
          <a:xfrm>
            <a:off x="1380744" y="2144655"/>
            <a:ext cx="65653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Life is not a purely </a:t>
            </a:r>
          </a:p>
          <a:p>
            <a:pPr algn="ctr"/>
            <a:r>
              <a:rPr lang="en-US" sz="3200" b="1" i="1" dirty="0">
                <a:solidFill>
                  <a:schemeClr val="bg1"/>
                </a:solidFill>
              </a:rPr>
              <a:t>random game.</a:t>
            </a:r>
            <a:endParaRPr lang="en-US" sz="32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844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ctrTitle" idx="4294967295"/>
          </p:nvPr>
        </p:nvSpPr>
        <p:spPr>
          <a:xfrm>
            <a:off x="872039" y="1176794"/>
            <a:ext cx="7930055" cy="24710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1. More Chances</a:t>
            </a:r>
            <a:br>
              <a:rPr lang="en" dirty="0">
                <a:solidFill>
                  <a:schemeClr val="bg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2. Listen to your </a:t>
            </a:r>
            <a:r>
              <a:rPr lang="en-US" dirty="0">
                <a:solidFill>
                  <a:schemeClr val="bg1"/>
                </a:solidFill>
              </a:rPr>
              <a:t>intuition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3. </a:t>
            </a:r>
            <a:r>
              <a:rPr lang="en-US" dirty="0">
                <a:solidFill>
                  <a:schemeClr val="bg1"/>
                </a:solidFill>
              </a:rPr>
              <a:t>Positive Expectations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4. </a:t>
            </a:r>
            <a:r>
              <a:rPr lang="en-US" dirty="0">
                <a:solidFill>
                  <a:schemeClr val="bg1"/>
                </a:solidFill>
              </a:rPr>
              <a:t>Resilient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B148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ctrTitle" idx="4294967295"/>
          </p:nvPr>
        </p:nvSpPr>
        <p:spPr>
          <a:xfrm>
            <a:off x="4666125" y="2192950"/>
            <a:ext cx="4020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B8F567"/>
                </a:solidFill>
              </a:rPr>
              <a:t>TIPS </a:t>
            </a:r>
            <a:r>
              <a:rPr lang="en" sz="7200">
                <a:solidFill>
                  <a:srgbClr val="B8F567"/>
                </a:solidFill>
              </a:rPr>
              <a:t>FOR  TODAY</a:t>
            </a:r>
            <a:endParaRPr sz="7200" dirty="0">
              <a:solidFill>
                <a:srgbClr val="B8F567"/>
              </a:solidFill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4294967295"/>
          </p:nvPr>
        </p:nvSpPr>
        <p:spPr>
          <a:xfrm>
            <a:off x="4666125" y="3335355"/>
            <a:ext cx="4020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What can you do at this conference to be more lucky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54" name="Google Shape;154;p20"/>
          <p:cNvGrpSpPr/>
          <p:nvPr/>
        </p:nvGrpSpPr>
        <p:grpSpPr>
          <a:xfrm>
            <a:off x="463496" y="418193"/>
            <a:ext cx="1417581" cy="1380759"/>
            <a:chOff x="5926225" y="921350"/>
            <a:chExt cx="517800" cy="504350"/>
          </a:xfrm>
        </p:grpSpPr>
        <p:sp>
          <p:nvSpPr>
            <p:cNvPr id="155" name="Google Shape;155;p20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20"/>
          <p:cNvSpPr/>
          <p:nvPr/>
        </p:nvSpPr>
        <p:spPr>
          <a:xfrm>
            <a:off x="2027271" y="916449"/>
            <a:ext cx="1417580" cy="80076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20"/>
          <p:cNvGrpSpPr/>
          <p:nvPr/>
        </p:nvGrpSpPr>
        <p:grpSpPr>
          <a:xfrm>
            <a:off x="1749024" y="3207547"/>
            <a:ext cx="1128571" cy="1471014"/>
            <a:chOff x="2624850" y="4296000"/>
            <a:chExt cx="380400" cy="495825"/>
          </a:xfrm>
        </p:grpSpPr>
        <p:sp>
          <p:nvSpPr>
            <p:cNvPr id="159" name="Google Shape;159;p20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20"/>
          <p:cNvSpPr/>
          <p:nvPr/>
        </p:nvSpPr>
        <p:spPr>
          <a:xfrm>
            <a:off x="1119751" y="2269155"/>
            <a:ext cx="1775404" cy="981322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3404615" y="595000"/>
            <a:ext cx="696695" cy="393592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>
            <a:spLocks noGrp="1"/>
          </p:cNvSpPr>
          <p:nvPr>
            <p:ph type="ctrTitle"/>
          </p:nvPr>
        </p:nvSpPr>
        <p:spPr>
          <a:xfrm>
            <a:off x="5142440" y="1590638"/>
            <a:ext cx="379482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1. </a:t>
            </a:r>
            <a:r>
              <a:rPr lang="en" dirty="0">
                <a:solidFill>
                  <a:schemeClr val="bg1"/>
                </a:solidFill>
              </a:rPr>
              <a:t>More Chances</a:t>
            </a:r>
            <a:br>
              <a:rPr lang="en" dirty="0">
                <a:solidFill>
                  <a:schemeClr val="bg1"/>
                </a:solidFill>
              </a:rPr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EFA1D2-F5A3-3C44-9F1A-11BBB421DD16}"/>
              </a:ext>
            </a:extLst>
          </p:cNvPr>
          <p:cNvSpPr txBox="1"/>
          <p:nvPr/>
        </p:nvSpPr>
        <p:spPr>
          <a:xfrm>
            <a:off x="5142440" y="2217807"/>
            <a:ext cx="3938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Sit at a table where you 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DO NOT know anyone</a:t>
            </a:r>
          </a:p>
        </p:txBody>
      </p:sp>
    </p:spTree>
    <p:extLst>
      <p:ext uri="{BB962C8B-B14F-4D97-AF65-F5344CB8AC3E}">
        <p14:creationId xmlns:p14="http://schemas.microsoft.com/office/powerpoint/2010/main" val="384769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The Pacman rule _ Making spaces for other people">
            <a:hlinkClick r:id="" action="ppaction://media"/>
            <a:extLst>
              <a:ext uri="{FF2B5EF4-FFF2-40B4-BE49-F238E27FC236}">
                <a16:creationId xmlns:a16="http://schemas.microsoft.com/office/drawing/2014/main" id="{3A982ABC-3849-7F41-A7AA-8FC469A091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5636" y="8021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67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275</Words>
  <Application>Microsoft Macintosh PowerPoint</Application>
  <PresentationFormat>On-screen Show (16:9)</PresentationFormat>
  <Paragraphs>60</Paragraphs>
  <Slides>15</Slides>
  <Notes>14</Notes>
  <HiddenSlides>2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Dosis ExtraLight</vt:lpstr>
      <vt:lpstr>Dosis Medium</vt:lpstr>
      <vt:lpstr>Impact</vt:lpstr>
      <vt:lpstr>Pontano Sans</vt:lpstr>
      <vt:lpstr>Solanio template</vt:lpstr>
      <vt:lpstr>Lucky Lunches</vt:lpstr>
      <vt:lpstr>The Luck Factor</vt:lpstr>
      <vt:lpstr>PowerPoint Presentation</vt:lpstr>
      <vt:lpstr>Experiment #1  The Lottery</vt:lpstr>
      <vt:lpstr>PowerPoint Presentation</vt:lpstr>
      <vt:lpstr>1. More Chances 2. Listen to your intuition 3. Positive Expectations 4. Resilient</vt:lpstr>
      <vt:lpstr>TIPS FOR  TODAY</vt:lpstr>
      <vt:lpstr>1. More Chances </vt:lpstr>
      <vt:lpstr>PowerPoint Presentation</vt:lpstr>
      <vt:lpstr>2. Listen to  your intuition</vt:lpstr>
      <vt:lpstr>3. Positive  Expectations</vt:lpstr>
      <vt:lpstr>4. Resilient</vt:lpstr>
      <vt:lpstr>Thanks!</vt:lpstr>
      <vt:lpstr>Presentation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Llewellyn Falco</cp:lastModifiedBy>
  <cp:revision>18</cp:revision>
  <dcterms:modified xsi:type="dcterms:W3CDTF">2019-10-05T20:36:15Z</dcterms:modified>
</cp:coreProperties>
</file>